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60" r:id="rId2"/>
    <p:sldId id="261" r:id="rId3"/>
    <p:sldId id="268" r:id="rId4"/>
    <p:sldId id="269" r:id="rId5"/>
    <p:sldId id="257" r:id="rId6"/>
    <p:sldId id="270" r:id="rId7"/>
    <p:sldId id="288" r:id="rId8"/>
    <p:sldId id="292" r:id="rId9"/>
    <p:sldId id="296" r:id="rId10"/>
    <p:sldId id="302" r:id="rId11"/>
    <p:sldId id="262" r:id="rId12"/>
    <p:sldId id="267" r:id="rId13"/>
    <p:sldId id="258" r:id="rId14"/>
    <p:sldId id="259" r:id="rId15"/>
    <p:sldId id="263" r:id="rId16"/>
    <p:sldId id="264" r:id="rId17"/>
    <p:sldId id="265" r:id="rId18"/>
    <p:sldId id="266" r:id="rId19"/>
    <p:sldId id="301" r:id="rId20"/>
    <p:sldId id="271" r:id="rId21"/>
    <p:sldId id="277" r:id="rId22"/>
    <p:sldId id="284" r:id="rId23"/>
    <p:sldId id="300" r:id="rId24"/>
    <p:sldId id="272" r:id="rId25"/>
    <p:sldId id="276" r:id="rId26"/>
    <p:sldId id="286" r:id="rId27"/>
    <p:sldId id="295" r:id="rId28"/>
    <p:sldId id="299" r:id="rId29"/>
    <p:sldId id="273" r:id="rId30"/>
    <p:sldId id="278" r:id="rId31"/>
    <p:sldId id="287" r:id="rId32"/>
    <p:sldId id="291" r:id="rId33"/>
    <p:sldId id="293" r:id="rId34"/>
    <p:sldId id="297" r:id="rId35"/>
    <p:sldId id="274" r:id="rId36"/>
    <p:sldId id="279" r:id="rId37"/>
    <p:sldId id="281" r:id="rId38"/>
    <p:sldId id="283" r:id="rId39"/>
    <p:sldId id="289" r:id="rId40"/>
    <p:sldId id="290" r:id="rId41"/>
    <p:sldId id="294" r:id="rId42"/>
    <p:sldId id="298" r:id="rId43"/>
    <p:sldId id="275" r:id="rId44"/>
    <p:sldId id="280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7"/>
    <p:restoredTop sz="94279"/>
  </p:normalViewPr>
  <p:slideViewPr>
    <p:cSldViewPr snapToGrid="0" snapToObjects="1">
      <p:cViewPr varScale="1">
        <p:scale>
          <a:sx n="151" d="100"/>
          <a:sy n="151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6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dy shape&#10;&#10;Description automatically generated">
            <a:extLst>
              <a:ext uri="{FF2B5EF4-FFF2-40B4-BE49-F238E27FC236}">
                <a16:creationId xmlns:a16="http://schemas.microsoft.com/office/drawing/2014/main" id="{524FB723-CD65-455E-5CA6-6EB3FD8B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34" y="3595451"/>
            <a:ext cx="5978885" cy="3060000"/>
          </a:xfrm>
          <a:prstGeom prst="rect">
            <a:avLst/>
          </a:prstGeom>
        </p:spPr>
      </p:pic>
      <p:pic>
        <p:nvPicPr>
          <p:cNvPr id="5" name="Picture 4" descr="A diagram of a color scheme&#10;&#10;Description automatically generated">
            <a:extLst>
              <a:ext uri="{FF2B5EF4-FFF2-40B4-BE49-F238E27FC236}">
                <a16:creationId xmlns:a16="http://schemas.microsoft.com/office/drawing/2014/main" id="{42578CA0-E8DF-905B-762C-4797943A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4" y="369000"/>
            <a:ext cx="5978885" cy="30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EED6D-25F5-6019-3E35-F66DD04ACB62}"/>
              </a:ext>
            </a:extLst>
          </p:cNvPr>
          <p:cNvSpPr/>
          <p:nvPr/>
        </p:nvSpPr>
        <p:spPr>
          <a:xfrm>
            <a:off x="3245034" y="171450"/>
            <a:ext cx="469716" cy="648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B7FD7-DEE2-FF9A-33F0-8ED06FD4A007}"/>
              </a:ext>
            </a:extLst>
          </p:cNvPr>
          <p:cNvCxnSpPr>
            <a:cxnSpLocks/>
          </p:cNvCxnSpPr>
          <p:nvPr/>
        </p:nvCxnSpPr>
        <p:spPr>
          <a:xfrm flipV="1">
            <a:off x="9361729" y="131740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77CE9-4DE9-CC44-BC3D-AEC224275670}"/>
              </a:ext>
            </a:extLst>
          </p:cNvPr>
          <p:cNvCxnSpPr>
            <a:cxnSpLocks/>
          </p:cNvCxnSpPr>
          <p:nvPr/>
        </p:nvCxnSpPr>
        <p:spPr>
          <a:xfrm>
            <a:off x="9361729" y="183492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65EDBD-A6B1-F2BB-6732-E5F0BFCE9494}"/>
              </a:ext>
            </a:extLst>
          </p:cNvPr>
          <p:cNvSpPr txBox="1"/>
          <p:nvPr/>
        </p:nvSpPr>
        <p:spPr>
          <a:xfrm rot="16200000">
            <a:off x="1094427" y="3062494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D3F1A-5963-1A77-547A-715E92CC489C}"/>
              </a:ext>
            </a:extLst>
          </p:cNvPr>
          <p:cNvSpPr txBox="1"/>
          <p:nvPr/>
        </p:nvSpPr>
        <p:spPr>
          <a:xfrm>
            <a:off x="8677058" y="219492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DB907-7C33-AC17-94F0-0A416A6FCD33}"/>
              </a:ext>
            </a:extLst>
          </p:cNvPr>
          <p:cNvSpPr txBox="1"/>
          <p:nvPr/>
        </p:nvSpPr>
        <p:spPr>
          <a:xfrm>
            <a:off x="8646521" y="87213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A4174-E675-1A5E-7D70-238423C892DB}"/>
              </a:ext>
            </a:extLst>
          </p:cNvPr>
          <p:cNvCxnSpPr>
            <a:cxnSpLocks/>
          </p:cNvCxnSpPr>
          <p:nvPr/>
        </p:nvCxnSpPr>
        <p:spPr>
          <a:xfrm flipV="1">
            <a:off x="9361729" y="453136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E05E6-BAED-C32F-66FA-048FA4F2EE4C}"/>
              </a:ext>
            </a:extLst>
          </p:cNvPr>
          <p:cNvCxnSpPr>
            <a:cxnSpLocks/>
          </p:cNvCxnSpPr>
          <p:nvPr/>
        </p:nvCxnSpPr>
        <p:spPr>
          <a:xfrm>
            <a:off x="9361729" y="5048882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D908A2-0D1F-400D-C4C6-3E5E624F4DE1}"/>
              </a:ext>
            </a:extLst>
          </p:cNvPr>
          <p:cNvSpPr txBox="1"/>
          <p:nvPr/>
        </p:nvSpPr>
        <p:spPr>
          <a:xfrm>
            <a:off x="8677058" y="5408882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7C0DC-DFAF-6271-829A-45F989E2793A}"/>
              </a:ext>
            </a:extLst>
          </p:cNvPr>
          <p:cNvSpPr txBox="1"/>
          <p:nvPr/>
        </p:nvSpPr>
        <p:spPr>
          <a:xfrm>
            <a:off x="8646521" y="4086085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D61D4-D6AE-C24C-CE12-A1652DE9AF73}"/>
              </a:ext>
            </a:extLst>
          </p:cNvPr>
          <p:cNvSpPr txBox="1"/>
          <p:nvPr/>
        </p:nvSpPr>
        <p:spPr>
          <a:xfrm>
            <a:off x="4802445" y="13617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31990-889D-D8AC-5806-13CC7ED0E718}"/>
              </a:ext>
            </a:extLst>
          </p:cNvPr>
          <p:cNvSpPr txBox="1"/>
          <p:nvPr/>
        </p:nvSpPr>
        <p:spPr>
          <a:xfrm>
            <a:off x="6420796" y="13445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2081B-BB17-D1B5-C8F0-C4A90C2512D6}"/>
              </a:ext>
            </a:extLst>
          </p:cNvPr>
          <p:cNvSpPr txBox="1"/>
          <p:nvPr/>
        </p:nvSpPr>
        <p:spPr>
          <a:xfrm>
            <a:off x="8039147" y="16466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7F555-FE08-077A-24E1-12ADF1206241}"/>
              </a:ext>
            </a:extLst>
          </p:cNvPr>
          <p:cNvSpPr txBox="1"/>
          <p:nvPr/>
        </p:nvSpPr>
        <p:spPr>
          <a:xfrm>
            <a:off x="5206920" y="33513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28BF92-4A41-B572-14A0-48EEEEF14065}"/>
              </a:ext>
            </a:extLst>
          </p:cNvPr>
          <p:cNvSpPr txBox="1"/>
          <p:nvPr/>
        </p:nvSpPr>
        <p:spPr>
          <a:xfrm>
            <a:off x="7605216" y="33513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947C8-2912-A715-D659-4C9438AACA39}"/>
              </a:ext>
            </a:extLst>
          </p:cNvPr>
          <p:cNvSpPr txBox="1"/>
          <p:nvPr/>
        </p:nvSpPr>
        <p:spPr>
          <a:xfrm>
            <a:off x="4030864" y="227935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9ACAF-9B2A-57A2-4C5D-7849010D180D}"/>
              </a:ext>
            </a:extLst>
          </p:cNvPr>
          <p:cNvSpPr txBox="1"/>
          <p:nvPr/>
        </p:nvSpPr>
        <p:spPr>
          <a:xfrm>
            <a:off x="4030864" y="339226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411847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4A3BDEA1-054C-3D12-CF6F-0FC18ED5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55" y="3647102"/>
            <a:ext cx="5765890" cy="2880000"/>
          </a:xfrm>
          <a:prstGeom prst="rect">
            <a:avLst/>
          </a:prstGeom>
        </p:spPr>
      </p:pic>
      <p:pic>
        <p:nvPicPr>
          <p:cNvPr id="9" name="Picture 8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1CE6D62B-702D-D9FC-61BE-7BAFF23C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55" y="468921"/>
            <a:ext cx="5765890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8560EC-2214-32CB-F19C-DEE8C138FC55}"/>
              </a:ext>
            </a:extLst>
          </p:cNvPr>
          <p:cNvSpPr/>
          <p:nvPr/>
        </p:nvSpPr>
        <p:spPr>
          <a:xfrm>
            <a:off x="3213055" y="270456"/>
            <a:ext cx="380151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53126-343C-EC1D-578B-99ACA5C57DA2}"/>
              </a:ext>
            </a:extLst>
          </p:cNvPr>
          <p:cNvSpPr/>
          <p:nvPr/>
        </p:nvSpPr>
        <p:spPr>
          <a:xfrm>
            <a:off x="7808666" y="470079"/>
            <a:ext cx="1210838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961CEE86-F69A-935F-198F-0060122D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00"/>
          <a:stretch/>
        </p:blipFill>
        <p:spPr>
          <a:xfrm>
            <a:off x="8015531" y="1948568"/>
            <a:ext cx="1249703" cy="29724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172BD2-16FF-CDC2-B982-91051D2D02AF}"/>
              </a:ext>
            </a:extLst>
          </p:cNvPr>
          <p:cNvCxnSpPr>
            <a:cxnSpLocks/>
          </p:cNvCxnSpPr>
          <p:nvPr/>
        </p:nvCxnSpPr>
        <p:spPr>
          <a:xfrm flipV="1">
            <a:off x="8067031" y="118314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A38CD8-C78F-D82A-D290-55FAD9EFEAAA}"/>
              </a:ext>
            </a:extLst>
          </p:cNvPr>
          <p:cNvCxnSpPr>
            <a:cxnSpLocks/>
          </p:cNvCxnSpPr>
          <p:nvPr/>
        </p:nvCxnSpPr>
        <p:spPr>
          <a:xfrm>
            <a:off x="8067031" y="170066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03B1E3-A90C-0E51-C32D-058274F140A7}"/>
              </a:ext>
            </a:extLst>
          </p:cNvPr>
          <p:cNvSpPr txBox="1"/>
          <p:nvPr/>
        </p:nvSpPr>
        <p:spPr>
          <a:xfrm rot="16200000">
            <a:off x="986949" y="3010843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CC17A-B3B8-7513-9663-99ADDC54D8C0}"/>
              </a:ext>
            </a:extLst>
          </p:cNvPr>
          <p:cNvSpPr txBox="1"/>
          <p:nvPr/>
        </p:nvSpPr>
        <p:spPr>
          <a:xfrm>
            <a:off x="7382360" y="206066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3AACC-7E7F-17E3-14DD-E040EFE01576}"/>
              </a:ext>
            </a:extLst>
          </p:cNvPr>
          <p:cNvSpPr txBox="1"/>
          <p:nvPr/>
        </p:nvSpPr>
        <p:spPr>
          <a:xfrm>
            <a:off x="7351823" y="73786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E7D54-DFE1-CF14-1204-94573DA57CFD}"/>
              </a:ext>
            </a:extLst>
          </p:cNvPr>
          <p:cNvSpPr txBox="1"/>
          <p:nvPr/>
        </p:nvSpPr>
        <p:spPr>
          <a:xfrm>
            <a:off x="3856886" y="38305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6D268-EFD2-E978-C6DC-DBD3F1C21BC3}"/>
              </a:ext>
            </a:extLst>
          </p:cNvPr>
          <p:cNvSpPr txBox="1"/>
          <p:nvPr/>
        </p:nvSpPr>
        <p:spPr>
          <a:xfrm>
            <a:off x="3856886" y="35473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1C1E6C-2DCD-7005-FE16-36ECDF78067F}"/>
              </a:ext>
            </a:extLst>
          </p:cNvPr>
          <p:cNvCxnSpPr>
            <a:cxnSpLocks/>
          </p:cNvCxnSpPr>
          <p:nvPr/>
        </p:nvCxnSpPr>
        <p:spPr>
          <a:xfrm flipV="1">
            <a:off x="8067031" y="446113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C811DA-3D23-9CBC-BD39-D61A09C1C472}"/>
              </a:ext>
            </a:extLst>
          </p:cNvPr>
          <p:cNvCxnSpPr>
            <a:cxnSpLocks/>
          </p:cNvCxnSpPr>
          <p:nvPr/>
        </p:nvCxnSpPr>
        <p:spPr>
          <a:xfrm>
            <a:off x="8067031" y="497865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BCEABD-85ED-E88E-4881-AAA0C7ADA69D}"/>
              </a:ext>
            </a:extLst>
          </p:cNvPr>
          <p:cNvSpPr txBox="1"/>
          <p:nvPr/>
        </p:nvSpPr>
        <p:spPr>
          <a:xfrm>
            <a:off x="7382360" y="5338655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28752-218C-E8D7-91C1-C7D28A48AFDF}"/>
              </a:ext>
            </a:extLst>
          </p:cNvPr>
          <p:cNvSpPr txBox="1"/>
          <p:nvPr/>
        </p:nvSpPr>
        <p:spPr>
          <a:xfrm>
            <a:off x="7351823" y="4015858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</p:spTree>
    <p:extLst>
      <p:ext uri="{BB962C8B-B14F-4D97-AF65-F5344CB8AC3E}">
        <p14:creationId xmlns:p14="http://schemas.microsoft.com/office/powerpoint/2010/main" val="102600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58707F-CC86-D745-AB52-6906CD0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" y="55420"/>
            <a:ext cx="114558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E7A80-79A3-7547-AF54-E580C0234C8A}"/>
              </a:ext>
            </a:extLst>
          </p:cNvPr>
          <p:cNvSpPr/>
          <p:nvPr/>
        </p:nvSpPr>
        <p:spPr>
          <a:xfrm>
            <a:off x="5670842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CE0D1-0705-D34D-B6B1-8F51B4773EA8}"/>
              </a:ext>
            </a:extLst>
          </p:cNvPr>
          <p:cNvSpPr/>
          <p:nvPr/>
        </p:nvSpPr>
        <p:spPr>
          <a:xfrm>
            <a:off x="-10986" y="0"/>
            <a:ext cx="568037" cy="691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FCDFE-04AD-104D-B2F5-6F52168210C2}"/>
              </a:ext>
            </a:extLst>
          </p:cNvPr>
          <p:cNvSpPr txBox="1"/>
          <p:nvPr/>
        </p:nvSpPr>
        <p:spPr>
          <a:xfrm>
            <a:off x="10376053" y="8750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4E2B-46B4-8E4C-BCD8-58B35E0C003B}"/>
              </a:ext>
            </a:extLst>
          </p:cNvPr>
          <p:cNvSpPr txBox="1"/>
          <p:nvPr/>
        </p:nvSpPr>
        <p:spPr>
          <a:xfrm>
            <a:off x="2054200" y="2920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312F-810F-C645-A8A6-F5AFD008A7FB}"/>
              </a:ext>
            </a:extLst>
          </p:cNvPr>
          <p:cNvSpPr txBox="1"/>
          <p:nvPr/>
        </p:nvSpPr>
        <p:spPr>
          <a:xfrm>
            <a:off x="4358684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7B7E-E745-1F47-8ABE-D4B8063B9C77}"/>
              </a:ext>
            </a:extLst>
          </p:cNvPr>
          <p:cNvSpPr txBox="1"/>
          <p:nvPr/>
        </p:nvSpPr>
        <p:spPr>
          <a:xfrm>
            <a:off x="7127167" y="392189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EC457-3F45-3245-9552-FF8A04214CE7}"/>
              </a:ext>
            </a:extLst>
          </p:cNvPr>
          <p:cNvSpPr txBox="1"/>
          <p:nvPr/>
        </p:nvSpPr>
        <p:spPr>
          <a:xfrm>
            <a:off x="8328637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4356-31B3-FB43-873B-3BBF1DA7E889}"/>
              </a:ext>
            </a:extLst>
          </p:cNvPr>
          <p:cNvSpPr txBox="1"/>
          <p:nvPr/>
        </p:nvSpPr>
        <p:spPr>
          <a:xfrm>
            <a:off x="9526407" y="3513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6FE50-6635-714F-A2A7-21034CA8697E}"/>
              </a:ext>
            </a:extLst>
          </p:cNvPr>
          <p:cNvSpPr txBox="1"/>
          <p:nvPr/>
        </p:nvSpPr>
        <p:spPr>
          <a:xfrm>
            <a:off x="423489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806A-55BA-7545-B359-39A4F0DE4196}"/>
              </a:ext>
            </a:extLst>
          </p:cNvPr>
          <p:cNvSpPr txBox="1"/>
          <p:nvPr/>
        </p:nvSpPr>
        <p:spPr>
          <a:xfrm>
            <a:off x="6143419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F8C23-61A7-6B48-8AA8-B69E571AED80}"/>
              </a:ext>
            </a:extLst>
          </p:cNvPr>
          <p:cNvSpPr txBox="1"/>
          <p:nvPr/>
        </p:nvSpPr>
        <p:spPr>
          <a:xfrm>
            <a:off x="417009" y="310782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E0F50-4A6D-1144-8FDA-009A185B92CF}"/>
              </a:ext>
            </a:extLst>
          </p:cNvPr>
          <p:cNvSpPr txBox="1"/>
          <p:nvPr/>
        </p:nvSpPr>
        <p:spPr>
          <a:xfrm>
            <a:off x="6157851" y="3098165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D1D4-65DD-EB4C-8795-776E7695ED12}"/>
              </a:ext>
            </a:extLst>
          </p:cNvPr>
          <p:cNvSpPr txBox="1"/>
          <p:nvPr/>
        </p:nvSpPr>
        <p:spPr>
          <a:xfrm rot="16200000">
            <a:off x="-3198167" y="3267443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FD37B-8392-2841-AC1E-5900E65FB77F}"/>
              </a:ext>
            </a:extLst>
          </p:cNvPr>
          <p:cNvSpPr txBox="1"/>
          <p:nvPr/>
        </p:nvSpPr>
        <p:spPr>
          <a:xfrm>
            <a:off x="1625628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D3C7C-2B8B-7E42-A6BE-D36E17A77A4D}"/>
              </a:ext>
            </a:extLst>
          </p:cNvPr>
          <p:cNvSpPr txBox="1"/>
          <p:nvPr/>
        </p:nvSpPr>
        <p:spPr>
          <a:xfrm>
            <a:off x="3193163" y="34101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70D57-F7D7-404B-8DFC-9AD62B6723D4}"/>
              </a:ext>
            </a:extLst>
          </p:cNvPr>
          <p:cNvSpPr txBox="1"/>
          <p:nvPr/>
        </p:nvSpPr>
        <p:spPr>
          <a:xfrm>
            <a:off x="4796409" y="34516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9ED9F9-5C3D-5740-9131-E380F2946AE3}"/>
              </a:ext>
            </a:extLst>
          </p:cNvPr>
          <p:cNvSpPr txBox="1"/>
          <p:nvPr/>
        </p:nvSpPr>
        <p:spPr>
          <a:xfrm>
            <a:off x="10738032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9028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EF4F2E5-992C-0847-B23B-6F1855599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8" r="-79"/>
          <a:stretch/>
        </p:blipFill>
        <p:spPr>
          <a:xfrm>
            <a:off x="6405936" y="882041"/>
            <a:ext cx="5252143" cy="5824800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5878C4-7C96-DA4D-9B7B-00DF9E7B3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88"/>
          <a:stretch/>
        </p:blipFill>
        <p:spPr>
          <a:xfrm>
            <a:off x="184505" y="861871"/>
            <a:ext cx="5659093" cy="582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F19A5-9071-A549-AC88-94ABF9BCB7DE}"/>
              </a:ext>
            </a:extLst>
          </p:cNvPr>
          <p:cNvSpPr/>
          <p:nvPr/>
        </p:nvSpPr>
        <p:spPr>
          <a:xfrm>
            <a:off x="166580" y="50480"/>
            <a:ext cx="353293" cy="680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D79DD-DD58-994F-AE47-BD937AF9689B}"/>
              </a:ext>
            </a:extLst>
          </p:cNvPr>
          <p:cNvSpPr txBox="1"/>
          <p:nvPr/>
        </p:nvSpPr>
        <p:spPr>
          <a:xfrm rot="16200000">
            <a:off x="-3137585" y="3310587"/>
            <a:ext cx="67887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0B7B4-80C6-1648-B25E-F972EF53DCFB}"/>
              </a:ext>
            </a:extLst>
          </p:cNvPr>
          <p:cNvSpPr txBox="1"/>
          <p:nvPr/>
        </p:nvSpPr>
        <p:spPr>
          <a:xfrm>
            <a:off x="7805372" y="392211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9C6E1-D4DA-114C-974E-7C918DDEAABD}"/>
              </a:ext>
            </a:extLst>
          </p:cNvPr>
          <p:cNvSpPr txBox="1"/>
          <p:nvPr/>
        </p:nvSpPr>
        <p:spPr>
          <a:xfrm>
            <a:off x="10094505" y="35979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20175-1493-BE4E-8F7D-4702A06762D1}"/>
              </a:ext>
            </a:extLst>
          </p:cNvPr>
          <p:cNvSpPr txBox="1"/>
          <p:nvPr/>
        </p:nvSpPr>
        <p:spPr>
          <a:xfrm>
            <a:off x="7156664" y="118520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B24FE-1882-B843-A692-4ABF528DA7FC}"/>
              </a:ext>
            </a:extLst>
          </p:cNvPr>
          <p:cNvSpPr txBox="1"/>
          <p:nvPr/>
        </p:nvSpPr>
        <p:spPr>
          <a:xfrm>
            <a:off x="8355180" y="100226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7EECDB-FCC6-734E-8A21-D00C4E1F00E9}"/>
              </a:ext>
            </a:extLst>
          </p:cNvPr>
          <p:cNvSpPr txBox="1"/>
          <p:nvPr/>
        </p:nvSpPr>
        <p:spPr>
          <a:xfrm>
            <a:off x="9556386" y="8309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10E3E-8A03-774F-89DE-14E709C938DD}"/>
              </a:ext>
            </a:extLst>
          </p:cNvPr>
          <p:cNvSpPr txBox="1"/>
          <p:nvPr/>
        </p:nvSpPr>
        <p:spPr>
          <a:xfrm>
            <a:off x="389753" y="55027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39F48-4B02-B54D-9060-C67B9A845B9D}"/>
              </a:ext>
            </a:extLst>
          </p:cNvPr>
          <p:cNvSpPr txBox="1"/>
          <p:nvPr/>
        </p:nvSpPr>
        <p:spPr>
          <a:xfrm>
            <a:off x="6232917" y="55027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56A99-3CFD-C74F-9418-944ABDCEA068}"/>
              </a:ext>
            </a:extLst>
          </p:cNvPr>
          <p:cNvSpPr txBox="1"/>
          <p:nvPr/>
        </p:nvSpPr>
        <p:spPr>
          <a:xfrm>
            <a:off x="383667" y="345790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5C2F6-27B9-1742-B851-E2E20D3357D6}"/>
              </a:ext>
            </a:extLst>
          </p:cNvPr>
          <p:cNvSpPr txBox="1"/>
          <p:nvPr/>
        </p:nvSpPr>
        <p:spPr>
          <a:xfrm>
            <a:off x="6232918" y="3456743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44D2D-6EC1-3142-90F2-BB79D7141163}"/>
              </a:ext>
            </a:extLst>
          </p:cNvPr>
          <p:cNvSpPr txBox="1"/>
          <p:nvPr/>
        </p:nvSpPr>
        <p:spPr>
          <a:xfrm>
            <a:off x="1538795" y="358722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D05BE-7067-9844-ADF3-65866F586B64}"/>
              </a:ext>
            </a:extLst>
          </p:cNvPr>
          <p:cNvSpPr txBox="1"/>
          <p:nvPr/>
        </p:nvSpPr>
        <p:spPr>
          <a:xfrm>
            <a:off x="3110250" y="36807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8E9B6-6D74-6249-9398-2F05293D0764}"/>
              </a:ext>
            </a:extLst>
          </p:cNvPr>
          <p:cNvSpPr txBox="1"/>
          <p:nvPr/>
        </p:nvSpPr>
        <p:spPr>
          <a:xfrm>
            <a:off x="4689278" y="37223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01A07-3564-224D-AAED-E007004FF477}"/>
              </a:ext>
            </a:extLst>
          </p:cNvPr>
          <p:cNvSpPr txBox="1"/>
          <p:nvPr/>
        </p:nvSpPr>
        <p:spPr>
          <a:xfrm>
            <a:off x="10748881" y="6579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C4E27-61D8-FE42-B5D8-D9401C3024EB}"/>
              </a:ext>
            </a:extLst>
          </p:cNvPr>
          <p:cNvSpPr txBox="1"/>
          <p:nvPr/>
        </p:nvSpPr>
        <p:spPr>
          <a:xfrm>
            <a:off x="5037077" y="272929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CB43-BA31-2F4D-BA90-DA0610AB7A91}"/>
              </a:ext>
            </a:extLst>
          </p:cNvPr>
          <p:cNvSpPr txBox="1"/>
          <p:nvPr/>
        </p:nvSpPr>
        <p:spPr>
          <a:xfrm>
            <a:off x="4996142" y="98077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8A3DB6-CA6F-D744-B478-01C9B3A955AA}"/>
              </a:ext>
            </a:extLst>
          </p:cNvPr>
          <p:cNvCxnSpPr>
            <a:cxnSpLocks/>
          </p:cNvCxnSpPr>
          <p:nvPr/>
        </p:nvCxnSpPr>
        <p:spPr>
          <a:xfrm flipV="1">
            <a:off x="5796751" y="140610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5EF595-A1EF-AE4B-A0B8-9BDF96515E63}"/>
              </a:ext>
            </a:extLst>
          </p:cNvPr>
          <p:cNvCxnSpPr>
            <a:cxnSpLocks/>
          </p:cNvCxnSpPr>
          <p:nvPr/>
        </p:nvCxnSpPr>
        <p:spPr>
          <a:xfrm>
            <a:off x="5797031" y="217159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FDBF29C-C8FB-0A43-ADB4-82D0F6DC48E9}"/>
              </a:ext>
            </a:extLst>
          </p:cNvPr>
          <p:cNvSpPr txBox="1"/>
          <p:nvPr/>
        </p:nvSpPr>
        <p:spPr>
          <a:xfrm>
            <a:off x="5033340" y="563089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B7AAD-AF83-0B4F-B851-3578DEC3F786}"/>
              </a:ext>
            </a:extLst>
          </p:cNvPr>
          <p:cNvSpPr txBox="1"/>
          <p:nvPr/>
        </p:nvSpPr>
        <p:spPr>
          <a:xfrm>
            <a:off x="4992405" y="388237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A2BB88-C040-CB48-96DE-AEA81FAB9494}"/>
              </a:ext>
            </a:extLst>
          </p:cNvPr>
          <p:cNvCxnSpPr>
            <a:cxnSpLocks/>
          </p:cNvCxnSpPr>
          <p:nvPr/>
        </p:nvCxnSpPr>
        <p:spPr>
          <a:xfrm flipV="1">
            <a:off x="5793014" y="430770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622DC1-2C25-214F-A3A2-CF2DB250B8C6}"/>
              </a:ext>
            </a:extLst>
          </p:cNvPr>
          <p:cNvCxnSpPr>
            <a:cxnSpLocks/>
          </p:cNvCxnSpPr>
          <p:nvPr/>
        </p:nvCxnSpPr>
        <p:spPr>
          <a:xfrm>
            <a:off x="5793294" y="507319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14851A-A1A2-624E-B188-B052C70AA554}"/>
              </a:ext>
            </a:extLst>
          </p:cNvPr>
          <p:cNvSpPr txBox="1"/>
          <p:nvPr/>
        </p:nvSpPr>
        <p:spPr>
          <a:xfrm>
            <a:off x="10863383" y="273376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CE8BB-473F-0345-B849-8C0F01C44EDB}"/>
              </a:ext>
            </a:extLst>
          </p:cNvPr>
          <p:cNvSpPr txBox="1"/>
          <p:nvPr/>
        </p:nvSpPr>
        <p:spPr>
          <a:xfrm>
            <a:off x="10822448" y="98524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6E320A-314E-6642-87F8-19F98AC8EE11}"/>
              </a:ext>
            </a:extLst>
          </p:cNvPr>
          <p:cNvCxnSpPr>
            <a:cxnSpLocks/>
          </p:cNvCxnSpPr>
          <p:nvPr/>
        </p:nvCxnSpPr>
        <p:spPr>
          <a:xfrm flipV="1">
            <a:off x="11623057" y="141056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BD5A06-F911-A847-936D-E8B8CCB904BD}"/>
              </a:ext>
            </a:extLst>
          </p:cNvPr>
          <p:cNvCxnSpPr>
            <a:cxnSpLocks/>
          </p:cNvCxnSpPr>
          <p:nvPr/>
        </p:nvCxnSpPr>
        <p:spPr>
          <a:xfrm>
            <a:off x="11623337" y="217606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C0784B-81C4-6549-887A-6F14AF0B3D85}"/>
              </a:ext>
            </a:extLst>
          </p:cNvPr>
          <p:cNvSpPr txBox="1"/>
          <p:nvPr/>
        </p:nvSpPr>
        <p:spPr>
          <a:xfrm>
            <a:off x="10854818" y="5670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538D7-1CCE-8643-AD0C-49C3F90C73FD}"/>
              </a:ext>
            </a:extLst>
          </p:cNvPr>
          <p:cNvSpPr txBox="1"/>
          <p:nvPr/>
        </p:nvSpPr>
        <p:spPr>
          <a:xfrm>
            <a:off x="10813883" y="3922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6A26A1-552C-444F-AEB9-9C59F8D800D8}"/>
              </a:ext>
            </a:extLst>
          </p:cNvPr>
          <p:cNvCxnSpPr>
            <a:cxnSpLocks/>
          </p:cNvCxnSpPr>
          <p:nvPr/>
        </p:nvCxnSpPr>
        <p:spPr>
          <a:xfrm flipV="1">
            <a:off x="11614492" y="4347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8B6F0E-236A-E244-8C19-C3E0735F2878}"/>
              </a:ext>
            </a:extLst>
          </p:cNvPr>
          <p:cNvCxnSpPr>
            <a:cxnSpLocks/>
          </p:cNvCxnSpPr>
          <p:nvPr/>
        </p:nvCxnSpPr>
        <p:spPr>
          <a:xfrm>
            <a:off x="11614772" y="5112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8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body shape&#10;&#10;Description automatically generated">
            <a:extLst>
              <a:ext uri="{FF2B5EF4-FFF2-40B4-BE49-F238E27FC236}">
                <a16:creationId xmlns:a16="http://schemas.microsoft.com/office/drawing/2014/main" id="{4B02DE78-F04B-0FFC-53E6-A458B9A4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65" y="791249"/>
            <a:ext cx="4700989" cy="2520000"/>
          </a:xfrm>
          <a:prstGeom prst="rect">
            <a:avLst/>
          </a:prstGeom>
        </p:spPr>
      </p:pic>
      <p:pic>
        <p:nvPicPr>
          <p:cNvPr id="13" name="Picture 12" descr="A diagram of different colors and sizes&#10;&#10;Description automatically generated">
            <a:extLst>
              <a:ext uri="{FF2B5EF4-FFF2-40B4-BE49-F238E27FC236}">
                <a16:creationId xmlns:a16="http://schemas.microsoft.com/office/drawing/2014/main" id="{9ED213F6-6B1A-CB9B-836F-194F443E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4" y="3429000"/>
            <a:ext cx="4700989" cy="2520000"/>
          </a:xfrm>
          <a:prstGeom prst="rect">
            <a:avLst/>
          </a:prstGeom>
        </p:spPr>
      </p:pic>
      <p:pic>
        <p:nvPicPr>
          <p:cNvPr id="15" name="Picture 14" descr="A diagram of a group of objects&#10;&#10;Description automatically generated">
            <a:extLst>
              <a:ext uri="{FF2B5EF4-FFF2-40B4-BE49-F238E27FC236}">
                <a16:creationId xmlns:a16="http://schemas.microsoft.com/office/drawing/2014/main" id="{876220CB-1A48-7001-6E5C-361C73E4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13" y="3429000"/>
            <a:ext cx="4700989" cy="2520000"/>
          </a:xfrm>
          <a:prstGeom prst="rect">
            <a:avLst/>
          </a:prstGeom>
        </p:spPr>
      </p:pic>
      <p:pic>
        <p:nvPicPr>
          <p:cNvPr id="17" name="Picture 16" descr="A graph showing the maximum length of a number&#10;&#10;Description automatically generated">
            <a:extLst>
              <a:ext uri="{FF2B5EF4-FFF2-40B4-BE49-F238E27FC236}">
                <a16:creationId xmlns:a16="http://schemas.microsoft.com/office/drawing/2014/main" id="{034874B5-315A-BA0D-D160-CC1683EA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14" y="791249"/>
            <a:ext cx="4700989" cy="25200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811817-A46D-3A5B-9346-1FF6387966B3}"/>
              </a:ext>
            </a:extLst>
          </p:cNvPr>
          <p:cNvCxnSpPr>
            <a:cxnSpLocks/>
          </p:cNvCxnSpPr>
          <p:nvPr/>
        </p:nvCxnSpPr>
        <p:spPr>
          <a:xfrm flipV="1">
            <a:off x="5985322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A85EF-8C43-E1B2-81A2-16930C1D754E}"/>
              </a:ext>
            </a:extLst>
          </p:cNvPr>
          <p:cNvCxnSpPr>
            <a:cxnSpLocks/>
          </p:cNvCxnSpPr>
          <p:nvPr/>
        </p:nvCxnSpPr>
        <p:spPr>
          <a:xfrm>
            <a:off x="5985322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3E44AB9-78B8-73FC-470A-AA50C4197B10}"/>
              </a:ext>
            </a:extLst>
          </p:cNvPr>
          <p:cNvSpPr/>
          <p:nvPr/>
        </p:nvSpPr>
        <p:spPr>
          <a:xfrm>
            <a:off x="1298413" y="692999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142248-461D-2390-078C-576929EB6FB2}"/>
              </a:ext>
            </a:extLst>
          </p:cNvPr>
          <p:cNvSpPr/>
          <p:nvPr/>
        </p:nvSpPr>
        <p:spPr>
          <a:xfrm>
            <a:off x="6344702" y="643992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D7E5B-9B10-182E-5A5B-0328E04A5CD1}"/>
              </a:ext>
            </a:extLst>
          </p:cNvPr>
          <p:cNvSpPr txBox="1"/>
          <p:nvPr/>
        </p:nvSpPr>
        <p:spPr>
          <a:xfrm rot="16200000">
            <a:off x="-1015461" y="2921915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2ECF3-33D9-5FB2-4D77-E404CD2B4D3B}"/>
              </a:ext>
            </a:extLst>
          </p:cNvPr>
          <p:cNvSpPr txBox="1"/>
          <p:nvPr/>
        </p:nvSpPr>
        <p:spPr>
          <a:xfrm>
            <a:off x="5300651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1C194-0CE3-A07C-F653-3C783A6D5564}"/>
              </a:ext>
            </a:extLst>
          </p:cNvPr>
          <p:cNvSpPr txBox="1"/>
          <p:nvPr/>
        </p:nvSpPr>
        <p:spPr>
          <a:xfrm>
            <a:off x="5270114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3CE94C-AE96-0A7F-AA2E-E84DDDF39F5E}"/>
              </a:ext>
            </a:extLst>
          </p:cNvPr>
          <p:cNvSpPr txBox="1"/>
          <p:nvPr/>
        </p:nvSpPr>
        <p:spPr>
          <a:xfrm>
            <a:off x="4043857" y="649585"/>
            <a:ext cx="125679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0.008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4.07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559824-E024-2773-56AE-BD3FDA010384}"/>
              </a:ext>
            </a:extLst>
          </p:cNvPr>
          <p:cNvCxnSpPr>
            <a:cxnSpLocks/>
          </p:cNvCxnSpPr>
          <p:nvPr/>
        </p:nvCxnSpPr>
        <p:spPr>
          <a:xfrm flipV="1">
            <a:off x="5985322" y="404146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B9FCF-514C-121E-42B0-1B50CACA4FAC}"/>
              </a:ext>
            </a:extLst>
          </p:cNvPr>
          <p:cNvCxnSpPr>
            <a:cxnSpLocks/>
          </p:cNvCxnSpPr>
          <p:nvPr/>
        </p:nvCxnSpPr>
        <p:spPr>
          <a:xfrm>
            <a:off x="5985322" y="455898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A13B9-4A5A-DBE0-64DC-D36DC1A65DA6}"/>
              </a:ext>
            </a:extLst>
          </p:cNvPr>
          <p:cNvSpPr txBox="1"/>
          <p:nvPr/>
        </p:nvSpPr>
        <p:spPr>
          <a:xfrm>
            <a:off x="5300651" y="491898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E97AE3-58B3-1A7F-4460-A53316808E7D}"/>
              </a:ext>
            </a:extLst>
          </p:cNvPr>
          <p:cNvSpPr txBox="1"/>
          <p:nvPr/>
        </p:nvSpPr>
        <p:spPr>
          <a:xfrm>
            <a:off x="5270114" y="359619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E7EF-37B7-25D9-6446-0F0B24B394D5}"/>
              </a:ext>
            </a:extLst>
          </p:cNvPr>
          <p:cNvCxnSpPr>
            <a:cxnSpLocks/>
          </p:cNvCxnSpPr>
          <p:nvPr/>
        </p:nvCxnSpPr>
        <p:spPr>
          <a:xfrm flipV="1">
            <a:off x="11094901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2B9134-4607-83BD-B83C-138D13EAEEA8}"/>
              </a:ext>
            </a:extLst>
          </p:cNvPr>
          <p:cNvCxnSpPr>
            <a:cxnSpLocks/>
          </p:cNvCxnSpPr>
          <p:nvPr/>
        </p:nvCxnSpPr>
        <p:spPr>
          <a:xfrm>
            <a:off x="11094901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6EC45A-2ED9-C3F7-B7BD-30C4ADC53B26}"/>
              </a:ext>
            </a:extLst>
          </p:cNvPr>
          <p:cNvSpPr txBox="1"/>
          <p:nvPr/>
        </p:nvSpPr>
        <p:spPr>
          <a:xfrm>
            <a:off x="10410230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ADF3C-4FA4-0871-0545-8060A179EBBF}"/>
              </a:ext>
            </a:extLst>
          </p:cNvPr>
          <p:cNvSpPr txBox="1"/>
          <p:nvPr/>
        </p:nvSpPr>
        <p:spPr>
          <a:xfrm>
            <a:off x="10379693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A2EFC1-32A8-3B85-0FD2-DDF8526F25FC}"/>
              </a:ext>
            </a:extLst>
          </p:cNvPr>
          <p:cNvCxnSpPr>
            <a:cxnSpLocks/>
          </p:cNvCxnSpPr>
          <p:nvPr/>
        </p:nvCxnSpPr>
        <p:spPr>
          <a:xfrm flipV="1">
            <a:off x="11094901" y="403767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6989CC-BDA2-7F97-4A89-A0B318BE9CFE}"/>
              </a:ext>
            </a:extLst>
          </p:cNvPr>
          <p:cNvCxnSpPr>
            <a:cxnSpLocks/>
          </p:cNvCxnSpPr>
          <p:nvPr/>
        </p:nvCxnSpPr>
        <p:spPr>
          <a:xfrm>
            <a:off x="11094901" y="455519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824066-2674-3B98-0D8F-07BDB257E187}"/>
              </a:ext>
            </a:extLst>
          </p:cNvPr>
          <p:cNvSpPr txBox="1"/>
          <p:nvPr/>
        </p:nvSpPr>
        <p:spPr>
          <a:xfrm>
            <a:off x="10410230" y="491519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78B70E-57E1-D5CA-833F-D79A1F8C0ED5}"/>
              </a:ext>
            </a:extLst>
          </p:cNvPr>
          <p:cNvSpPr txBox="1"/>
          <p:nvPr/>
        </p:nvSpPr>
        <p:spPr>
          <a:xfrm>
            <a:off x="10379693" y="359239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157CD-C700-2A92-FE5C-8BC97D187F34}"/>
              </a:ext>
            </a:extLst>
          </p:cNvPr>
          <p:cNvSpPr txBox="1"/>
          <p:nvPr/>
        </p:nvSpPr>
        <p:spPr>
          <a:xfrm>
            <a:off x="7350543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F1907-8DD4-4D1C-0724-10325E45704D}"/>
              </a:ext>
            </a:extLst>
          </p:cNvPr>
          <p:cNvSpPr txBox="1"/>
          <p:nvPr/>
        </p:nvSpPr>
        <p:spPr>
          <a:xfrm>
            <a:off x="8321071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D7C281-B73C-63A5-EB8B-980C97DCF3C0}"/>
              </a:ext>
            </a:extLst>
          </p:cNvPr>
          <p:cNvSpPr txBox="1"/>
          <p:nvPr/>
        </p:nvSpPr>
        <p:spPr>
          <a:xfrm>
            <a:off x="9305687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6FFD6-C990-1A56-4825-38E52D3851F0}"/>
              </a:ext>
            </a:extLst>
          </p:cNvPr>
          <p:cNvSpPr txBox="1"/>
          <p:nvPr/>
        </p:nvSpPr>
        <p:spPr>
          <a:xfrm>
            <a:off x="10282183" y="31877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B018F0-36C0-0D3F-ADFC-5996DCF7C856}"/>
              </a:ext>
            </a:extLst>
          </p:cNvPr>
          <p:cNvSpPr txBox="1"/>
          <p:nvPr/>
        </p:nvSpPr>
        <p:spPr>
          <a:xfrm>
            <a:off x="7350543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46F91-D472-175C-B22D-5D9CD9345179}"/>
              </a:ext>
            </a:extLst>
          </p:cNvPr>
          <p:cNvSpPr txBox="1"/>
          <p:nvPr/>
        </p:nvSpPr>
        <p:spPr>
          <a:xfrm>
            <a:off x="8329191" y="5557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EA9E4D-188A-E7F7-528F-E7159C571D4C}"/>
              </a:ext>
            </a:extLst>
          </p:cNvPr>
          <p:cNvSpPr txBox="1"/>
          <p:nvPr/>
        </p:nvSpPr>
        <p:spPr>
          <a:xfrm>
            <a:off x="9305687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5AF2C-1A60-135D-FE1F-9486E32C63E8}"/>
              </a:ext>
            </a:extLst>
          </p:cNvPr>
          <p:cNvSpPr txBox="1"/>
          <p:nvPr/>
        </p:nvSpPr>
        <p:spPr>
          <a:xfrm>
            <a:off x="10239617" y="5712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062D02-AEE6-451D-C951-DAE8262FA0EC}"/>
              </a:ext>
            </a:extLst>
          </p:cNvPr>
          <p:cNvSpPr txBox="1"/>
          <p:nvPr/>
        </p:nvSpPr>
        <p:spPr>
          <a:xfrm>
            <a:off x="2468180" y="32061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40A07C-0DFB-8E56-3709-52CCB655779E}"/>
              </a:ext>
            </a:extLst>
          </p:cNvPr>
          <p:cNvSpPr txBox="1"/>
          <p:nvPr/>
        </p:nvSpPr>
        <p:spPr>
          <a:xfrm>
            <a:off x="3746075" y="3204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FD62C-B585-3E94-ADDD-8F0222A6A669}"/>
              </a:ext>
            </a:extLst>
          </p:cNvPr>
          <p:cNvSpPr txBox="1"/>
          <p:nvPr/>
        </p:nvSpPr>
        <p:spPr>
          <a:xfrm>
            <a:off x="5023970" y="3205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5E9CDE-DC4F-FCD9-4B19-E836D80F91FE}"/>
              </a:ext>
            </a:extLst>
          </p:cNvPr>
          <p:cNvSpPr txBox="1"/>
          <p:nvPr/>
        </p:nvSpPr>
        <p:spPr>
          <a:xfrm>
            <a:off x="1956110" y="53231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531811-628B-7B24-EAAA-202905FA8FDF}"/>
              </a:ext>
            </a:extLst>
          </p:cNvPr>
          <p:cNvSpPr txBox="1"/>
          <p:nvPr/>
        </p:nvSpPr>
        <p:spPr>
          <a:xfrm>
            <a:off x="6976949" y="53231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A263AE-6481-BE42-F847-7F291ECBE7DE}"/>
              </a:ext>
            </a:extLst>
          </p:cNvPr>
          <p:cNvSpPr txBox="1"/>
          <p:nvPr/>
        </p:nvSpPr>
        <p:spPr>
          <a:xfrm>
            <a:off x="1949995" y="3206151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5C54CC-74E9-3B7A-8B65-078F03EE11E5}"/>
              </a:ext>
            </a:extLst>
          </p:cNvPr>
          <p:cNvSpPr txBox="1"/>
          <p:nvPr/>
        </p:nvSpPr>
        <p:spPr>
          <a:xfrm>
            <a:off x="6971167" y="3206151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71861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9C6BF8B-03E1-1640-8F9E-4CEAF98C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3" y="335285"/>
            <a:ext cx="10410855" cy="623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F1B63-9CDE-9A46-A384-1FBFFB776E64}"/>
              </a:ext>
            </a:extLst>
          </p:cNvPr>
          <p:cNvSpPr txBox="1"/>
          <p:nvPr/>
        </p:nvSpPr>
        <p:spPr>
          <a:xfrm rot="16200000">
            <a:off x="-3032267" y="3053017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24F9-9911-8D44-9CA4-795434BF13E3}"/>
              </a:ext>
            </a:extLst>
          </p:cNvPr>
          <p:cNvSpPr txBox="1"/>
          <p:nvPr/>
        </p:nvSpPr>
        <p:spPr>
          <a:xfrm>
            <a:off x="10397579" y="135230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D8AD-F398-5E48-B41C-7252476CF5D2}"/>
              </a:ext>
            </a:extLst>
          </p:cNvPr>
          <p:cNvSpPr txBox="1"/>
          <p:nvPr/>
        </p:nvSpPr>
        <p:spPr>
          <a:xfrm>
            <a:off x="1841646" y="226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C4DE-7BDE-F148-857F-14C6E8D6C88C}"/>
              </a:ext>
            </a:extLst>
          </p:cNvPr>
          <p:cNvSpPr txBox="1"/>
          <p:nvPr/>
        </p:nvSpPr>
        <p:spPr>
          <a:xfrm>
            <a:off x="3934297" y="1225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2079-AB84-FA48-99E3-E94D16273FD6}"/>
              </a:ext>
            </a:extLst>
          </p:cNvPr>
          <p:cNvSpPr/>
          <p:nvPr/>
        </p:nvSpPr>
        <p:spPr>
          <a:xfrm>
            <a:off x="5243775" y="76578"/>
            <a:ext cx="568037" cy="678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BC77-7ABC-814C-AE7F-34CCCF831166}"/>
              </a:ext>
            </a:extLst>
          </p:cNvPr>
          <p:cNvSpPr txBox="1"/>
          <p:nvPr/>
        </p:nvSpPr>
        <p:spPr>
          <a:xfrm>
            <a:off x="5166877" y="347048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8D94-E9BA-B645-9027-E4BCE846B17E}"/>
              </a:ext>
            </a:extLst>
          </p:cNvPr>
          <p:cNvSpPr txBox="1"/>
          <p:nvPr/>
        </p:nvSpPr>
        <p:spPr>
          <a:xfrm>
            <a:off x="417725" y="-324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EFBC-5D49-A84D-BBDA-7B11CADFD815}"/>
              </a:ext>
            </a:extLst>
          </p:cNvPr>
          <p:cNvSpPr txBox="1"/>
          <p:nvPr/>
        </p:nvSpPr>
        <p:spPr>
          <a:xfrm>
            <a:off x="5654919" y="-32413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16CB-A061-4945-9820-3D97799A6D5E}"/>
              </a:ext>
            </a:extLst>
          </p:cNvPr>
          <p:cNvSpPr txBox="1"/>
          <p:nvPr/>
        </p:nvSpPr>
        <p:spPr>
          <a:xfrm>
            <a:off x="411245" y="307540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20320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92" y="541876"/>
            <a:ext cx="10841809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2840135" y="30530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AB9F8-A341-C24B-822A-4318705D0DE6}"/>
              </a:ext>
            </a:extLst>
          </p:cNvPr>
          <p:cNvSpPr txBox="1"/>
          <p:nvPr/>
        </p:nvSpPr>
        <p:spPr>
          <a:xfrm>
            <a:off x="4254680" y="-2114"/>
            <a:ext cx="2069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2557-8874-2C42-891D-1BC71F1F271E}"/>
              </a:ext>
            </a:extLst>
          </p:cNvPr>
          <p:cNvSpPr txBox="1"/>
          <p:nvPr/>
        </p:nvSpPr>
        <p:spPr>
          <a:xfrm>
            <a:off x="9919797" y="0"/>
            <a:ext cx="207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F64B0-B33E-0A48-8DC3-0AD42A31CE31}"/>
              </a:ext>
            </a:extLst>
          </p:cNvPr>
          <p:cNvSpPr/>
          <p:nvPr/>
        </p:nvSpPr>
        <p:spPr>
          <a:xfrm>
            <a:off x="680276" y="142168"/>
            <a:ext cx="353293" cy="6802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805836" y="14216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24384" y="1421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79935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7321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" r="50120"/>
          <a:stretch/>
        </p:blipFill>
        <p:spPr>
          <a:xfrm>
            <a:off x="532038" y="542278"/>
            <a:ext cx="5054601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3043030" y="31292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467156" y="20984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36668" y="20984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46067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D0D4615A-3AC1-CB43-8EA2-3353EF774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5" r="273"/>
          <a:stretch/>
        </p:blipFill>
        <p:spPr>
          <a:xfrm>
            <a:off x="6354979" y="558810"/>
            <a:ext cx="5054601" cy="610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B91CE-6B1C-2F47-98AC-B427B21D6E4C}"/>
              </a:ext>
            </a:extLst>
          </p:cNvPr>
          <p:cNvSpPr txBox="1"/>
          <p:nvPr/>
        </p:nvSpPr>
        <p:spPr>
          <a:xfrm>
            <a:off x="10853328" y="2495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56338-3C85-234E-90C0-9318148939BD}"/>
              </a:ext>
            </a:extLst>
          </p:cNvPr>
          <p:cNvSpPr txBox="1"/>
          <p:nvPr/>
        </p:nvSpPr>
        <p:spPr>
          <a:xfrm>
            <a:off x="10812393" y="747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B3E03-6437-B448-9D6F-8AB72989C85D}"/>
              </a:ext>
            </a:extLst>
          </p:cNvPr>
          <p:cNvCxnSpPr>
            <a:cxnSpLocks/>
          </p:cNvCxnSpPr>
          <p:nvPr/>
        </p:nvCxnSpPr>
        <p:spPr>
          <a:xfrm flipV="1">
            <a:off x="11613002" y="1172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8DFAE-BC71-E348-A5AD-4E012CFE69F5}"/>
              </a:ext>
            </a:extLst>
          </p:cNvPr>
          <p:cNvCxnSpPr>
            <a:cxnSpLocks/>
          </p:cNvCxnSpPr>
          <p:nvPr/>
        </p:nvCxnSpPr>
        <p:spPr>
          <a:xfrm>
            <a:off x="11613282" y="1937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8659B8-C87F-8242-9273-EFFB086F5735}"/>
              </a:ext>
            </a:extLst>
          </p:cNvPr>
          <p:cNvSpPr txBox="1"/>
          <p:nvPr/>
        </p:nvSpPr>
        <p:spPr>
          <a:xfrm>
            <a:off x="5110381" y="245930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BC6B2-3452-B142-B61B-7BF953C64909}"/>
              </a:ext>
            </a:extLst>
          </p:cNvPr>
          <p:cNvSpPr txBox="1"/>
          <p:nvPr/>
        </p:nvSpPr>
        <p:spPr>
          <a:xfrm>
            <a:off x="5069446" y="71079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056CF6-35BE-7246-89DF-74F33C6AF055}"/>
              </a:ext>
            </a:extLst>
          </p:cNvPr>
          <p:cNvCxnSpPr>
            <a:cxnSpLocks/>
          </p:cNvCxnSpPr>
          <p:nvPr/>
        </p:nvCxnSpPr>
        <p:spPr>
          <a:xfrm flipV="1">
            <a:off x="5870055" y="113611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211A97-35B8-704F-884E-486E10CBBD42}"/>
              </a:ext>
            </a:extLst>
          </p:cNvPr>
          <p:cNvCxnSpPr>
            <a:cxnSpLocks/>
          </p:cNvCxnSpPr>
          <p:nvPr/>
        </p:nvCxnSpPr>
        <p:spPr>
          <a:xfrm>
            <a:off x="5870335" y="190160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6E891B-5007-594C-BB6B-EBF688341629}"/>
              </a:ext>
            </a:extLst>
          </p:cNvPr>
          <p:cNvSpPr txBox="1"/>
          <p:nvPr/>
        </p:nvSpPr>
        <p:spPr>
          <a:xfrm>
            <a:off x="5086459" y="551184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B3B18-D549-4242-AED1-DBCF221A3289}"/>
              </a:ext>
            </a:extLst>
          </p:cNvPr>
          <p:cNvSpPr txBox="1"/>
          <p:nvPr/>
        </p:nvSpPr>
        <p:spPr>
          <a:xfrm>
            <a:off x="5045524" y="376332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E46B3B-9BE2-E740-98C0-DF63672310E9}"/>
              </a:ext>
            </a:extLst>
          </p:cNvPr>
          <p:cNvCxnSpPr>
            <a:cxnSpLocks/>
          </p:cNvCxnSpPr>
          <p:nvPr/>
        </p:nvCxnSpPr>
        <p:spPr>
          <a:xfrm flipV="1">
            <a:off x="5846133" y="418865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662BB-013B-0347-916D-74DABFB217E9}"/>
              </a:ext>
            </a:extLst>
          </p:cNvPr>
          <p:cNvCxnSpPr>
            <a:cxnSpLocks/>
          </p:cNvCxnSpPr>
          <p:nvPr/>
        </p:nvCxnSpPr>
        <p:spPr>
          <a:xfrm>
            <a:off x="5846413" y="495414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2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percentage of an octocoral&#10;&#10;Description automatically generated">
            <a:extLst>
              <a:ext uri="{FF2B5EF4-FFF2-40B4-BE49-F238E27FC236}">
                <a16:creationId xmlns:a16="http://schemas.microsoft.com/office/drawing/2014/main" id="{8CF39C3B-2A0F-B86C-D05F-34A08DD2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83" y="2661101"/>
            <a:ext cx="3018834" cy="1800000"/>
          </a:xfrm>
          <a:prstGeom prst="rect">
            <a:avLst/>
          </a:prstGeom>
        </p:spPr>
      </p:pic>
      <p:pic>
        <p:nvPicPr>
          <p:cNvPr id="5" name="Picture 4" descr="A graph showing the percentage of coral&#10;&#10;Description automatically generated">
            <a:extLst>
              <a:ext uri="{FF2B5EF4-FFF2-40B4-BE49-F238E27FC236}">
                <a16:creationId xmlns:a16="http://schemas.microsoft.com/office/drawing/2014/main" id="{645F2C93-C0A4-2B02-E2B8-54A88364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3" y="596900"/>
            <a:ext cx="3018834" cy="1800000"/>
          </a:xfrm>
          <a:prstGeom prst="rect">
            <a:avLst/>
          </a:prstGeom>
        </p:spPr>
      </p:pic>
      <p:pic>
        <p:nvPicPr>
          <p:cNvPr id="7" name="Picture 6" descr="A diagram of different types of patchwork&#10;&#10;Description automatically generated">
            <a:extLst>
              <a:ext uri="{FF2B5EF4-FFF2-40B4-BE49-F238E27FC236}">
                <a16:creationId xmlns:a16="http://schemas.microsoft.com/office/drawing/2014/main" id="{B06C86FE-D00A-98EF-7E3D-DD524EFF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83" y="4725302"/>
            <a:ext cx="3018834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9EECC-84F1-AC8D-D8AB-DC27CEAC1491}"/>
              </a:ext>
            </a:extLst>
          </p:cNvPr>
          <p:cNvSpPr/>
          <p:nvPr/>
        </p:nvSpPr>
        <p:spPr>
          <a:xfrm>
            <a:off x="4586583" y="402956"/>
            <a:ext cx="233390" cy="6276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D651D-3BDE-6909-BA49-8F5A8909629C}"/>
              </a:ext>
            </a:extLst>
          </p:cNvPr>
          <p:cNvSpPr txBox="1"/>
          <p:nvPr/>
        </p:nvSpPr>
        <p:spPr>
          <a:xfrm rot="16200000">
            <a:off x="1297083" y="3083796"/>
            <a:ext cx="6567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C9C4-927A-36C7-AE9D-CCE6E1C86E53}"/>
              </a:ext>
            </a:extLst>
          </p:cNvPr>
          <p:cNvSpPr txBox="1"/>
          <p:nvPr/>
        </p:nvSpPr>
        <p:spPr>
          <a:xfrm>
            <a:off x="7411013" y="554500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3A6E3-8EA6-1269-CC7C-7677534BBBA1}"/>
              </a:ext>
            </a:extLst>
          </p:cNvPr>
          <p:cNvCxnSpPr>
            <a:cxnSpLocks/>
          </p:cNvCxnSpPr>
          <p:nvPr/>
        </p:nvCxnSpPr>
        <p:spPr>
          <a:xfrm flipV="1">
            <a:off x="7738966" y="87473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5D88B-25C7-209C-B949-29A15E63AB7A}"/>
              </a:ext>
            </a:extLst>
          </p:cNvPr>
          <p:cNvCxnSpPr>
            <a:cxnSpLocks/>
          </p:cNvCxnSpPr>
          <p:nvPr/>
        </p:nvCxnSpPr>
        <p:spPr>
          <a:xfrm>
            <a:off x="7738966" y="139225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046F27-0347-9D04-AD72-8695604AA330}"/>
              </a:ext>
            </a:extLst>
          </p:cNvPr>
          <p:cNvSpPr txBox="1"/>
          <p:nvPr/>
        </p:nvSpPr>
        <p:spPr>
          <a:xfrm>
            <a:off x="7335917" y="1771281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C988B-63F2-339A-5DC4-34502AC0B973}"/>
              </a:ext>
            </a:extLst>
          </p:cNvPr>
          <p:cNvSpPr txBox="1"/>
          <p:nvPr/>
        </p:nvSpPr>
        <p:spPr>
          <a:xfrm>
            <a:off x="7411013" y="263990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988E45-7C02-D0B3-A0C6-AFD1727ACB35}"/>
              </a:ext>
            </a:extLst>
          </p:cNvPr>
          <p:cNvCxnSpPr>
            <a:cxnSpLocks/>
          </p:cNvCxnSpPr>
          <p:nvPr/>
        </p:nvCxnSpPr>
        <p:spPr>
          <a:xfrm flipV="1">
            <a:off x="7738966" y="296013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78F6C2-81FA-3B1C-1FA9-FBFF954C2737}"/>
              </a:ext>
            </a:extLst>
          </p:cNvPr>
          <p:cNvCxnSpPr>
            <a:cxnSpLocks/>
          </p:cNvCxnSpPr>
          <p:nvPr/>
        </p:nvCxnSpPr>
        <p:spPr>
          <a:xfrm>
            <a:off x="7738966" y="347766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EEEBD4-3FD0-63E0-0239-5D474DC86D56}"/>
              </a:ext>
            </a:extLst>
          </p:cNvPr>
          <p:cNvSpPr txBox="1"/>
          <p:nvPr/>
        </p:nvSpPr>
        <p:spPr>
          <a:xfrm>
            <a:off x="7335917" y="385668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22F30-5987-2EB8-6E38-A11173C9794A}"/>
              </a:ext>
            </a:extLst>
          </p:cNvPr>
          <p:cNvSpPr txBox="1"/>
          <p:nvPr/>
        </p:nvSpPr>
        <p:spPr>
          <a:xfrm>
            <a:off x="7411013" y="4679752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6A6175-47CA-8A10-B8D6-FA552987499D}"/>
              </a:ext>
            </a:extLst>
          </p:cNvPr>
          <p:cNvCxnSpPr>
            <a:cxnSpLocks/>
          </p:cNvCxnSpPr>
          <p:nvPr/>
        </p:nvCxnSpPr>
        <p:spPr>
          <a:xfrm flipV="1">
            <a:off x="7738966" y="499998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6D7EE-B4E2-7C3D-AE13-079729BC5976}"/>
              </a:ext>
            </a:extLst>
          </p:cNvPr>
          <p:cNvCxnSpPr>
            <a:cxnSpLocks/>
          </p:cNvCxnSpPr>
          <p:nvPr/>
        </p:nvCxnSpPr>
        <p:spPr>
          <a:xfrm>
            <a:off x="7738966" y="551751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D1F829-14B5-FD50-C2AB-34CFC9C872F2}"/>
              </a:ext>
            </a:extLst>
          </p:cNvPr>
          <p:cNvSpPr txBox="1"/>
          <p:nvPr/>
        </p:nvSpPr>
        <p:spPr>
          <a:xfrm>
            <a:off x="7335917" y="5896533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8FC8B-DD9E-1766-233F-BB38513D9860}"/>
              </a:ext>
            </a:extLst>
          </p:cNvPr>
          <p:cNvSpPr txBox="1"/>
          <p:nvPr/>
        </p:nvSpPr>
        <p:spPr>
          <a:xfrm>
            <a:off x="7833980" y="1001308"/>
            <a:ext cx="1256794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0.017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4.89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ECF8C-CB23-2605-AF5C-B9816EEFF09E}"/>
              </a:ext>
            </a:extLst>
          </p:cNvPr>
          <p:cNvSpPr txBox="1"/>
          <p:nvPr/>
        </p:nvSpPr>
        <p:spPr>
          <a:xfrm>
            <a:off x="7833980" y="3072097"/>
            <a:ext cx="125679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0.009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5.95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534FC-9028-5776-5313-25E114DB4A66}"/>
              </a:ext>
            </a:extLst>
          </p:cNvPr>
          <p:cNvSpPr txBox="1"/>
          <p:nvPr/>
        </p:nvSpPr>
        <p:spPr>
          <a:xfrm>
            <a:off x="5546968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A5A4-A9F6-A3EF-4FB1-D7C0243CA9B6}"/>
              </a:ext>
            </a:extLst>
          </p:cNvPr>
          <p:cNvSpPr txBox="1"/>
          <p:nvPr/>
        </p:nvSpPr>
        <p:spPr>
          <a:xfrm>
            <a:off x="6732974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D93212-4EDD-116E-8DB0-CEBCFE223EE4}"/>
              </a:ext>
            </a:extLst>
          </p:cNvPr>
          <p:cNvSpPr txBox="1"/>
          <p:nvPr/>
        </p:nvSpPr>
        <p:spPr>
          <a:xfrm>
            <a:off x="4874144" y="24237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9BCB2-31DC-FB27-846C-224523563D18}"/>
              </a:ext>
            </a:extLst>
          </p:cNvPr>
          <p:cNvSpPr txBox="1"/>
          <p:nvPr/>
        </p:nvSpPr>
        <p:spPr>
          <a:xfrm>
            <a:off x="4865537" y="230301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34361-AC56-F132-6151-639054E1BA0C}"/>
              </a:ext>
            </a:extLst>
          </p:cNvPr>
          <p:cNvSpPr txBox="1"/>
          <p:nvPr/>
        </p:nvSpPr>
        <p:spPr>
          <a:xfrm>
            <a:off x="4844596" y="4363656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133267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1801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10474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3F983-4D20-3F4A-A233-3F510FAD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2671763"/>
            <a:ext cx="11241692" cy="418623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204E99-40E9-B641-8ACB-0C5805B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5" y="142878"/>
            <a:ext cx="5080335" cy="291022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ABB0CC-125D-D141-97D5-B11C9161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6" y="142878"/>
            <a:ext cx="5080335" cy="2910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7ED25E-4F04-F248-A6C5-7540C24306C5}"/>
              </a:ext>
            </a:extLst>
          </p:cNvPr>
          <p:cNvSpPr/>
          <p:nvPr/>
        </p:nvSpPr>
        <p:spPr>
          <a:xfrm>
            <a:off x="5869761" y="78994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253EE-896F-0D45-84AA-9B3C864B6F89}"/>
              </a:ext>
            </a:extLst>
          </p:cNvPr>
          <p:cNvSpPr txBox="1"/>
          <p:nvPr/>
        </p:nvSpPr>
        <p:spPr>
          <a:xfrm>
            <a:off x="1396451" y="13127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0DBAE-43FC-B749-BA0E-7B6132B841A5}"/>
              </a:ext>
            </a:extLst>
          </p:cNvPr>
          <p:cNvSpPr txBox="1"/>
          <p:nvPr/>
        </p:nvSpPr>
        <p:spPr>
          <a:xfrm>
            <a:off x="2168290" y="479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0BE4C-5FD0-2843-9867-AE92054DDD06}"/>
              </a:ext>
            </a:extLst>
          </p:cNvPr>
          <p:cNvSpPr txBox="1"/>
          <p:nvPr/>
        </p:nvSpPr>
        <p:spPr>
          <a:xfrm>
            <a:off x="2940378" y="719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3C42C-0064-7B4D-B14F-8EB836019FB4}"/>
              </a:ext>
            </a:extLst>
          </p:cNvPr>
          <p:cNvSpPr txBox="1"/>
          <p:nvPr/>
        </p:nvSpPr>
        <p:spPr>
          <a:xfrm>
            <a:off x="3694633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6FD1-326D-D648-A1E3-8268D7369530}"/>
              </a:ext>
            </a:extLst>
          </p:cNvPr>
          <p:cNvSpPr txBox="1"/>
          <p:nvPr/>
        </p:nvSpPr>
        <p:spPr>
          <a:xfrm>
            <a:off x="4453821" y="906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E679-629B-C24E-9F77-3B28950F6248}"/>
              </a:ext>
            </a:extLst>
          </p:cNvPr>
          <p:cNvSpPr txBox="1"/>
          <p:nvPr/>
        </p:nvSpPr>
        <p:spPr>
          <a:xfrm>
            <a:off x="5186406" y="146456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3F881-F332-4841-8300-67493F922945}"/>
              </a:ext>
            </a:extLst>
          </p:cNvPr>
          <p:cNvSpPr txBox="1"/>
          <p:nvPr/>
        </p:nvSpPr>
        <p:spPr>
          <a:xfrm>
            <a:off x="6815911" y="461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3F90B-15CB-5240-A3EE-183B509BC23D}"/>
              </a:ext>
            </a:extLst>
          </p:cNvPr>
          <p:cNvSpPr txBox="1"/>
          <p:nvPr/>
        </p:nvSpPr>
        <p:spPr>
          <a:xfrm>
            <a:off x="7946468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79D1D-0105-4047-8AAB-4E06F001E100}"/>
              </a:ext>
            </a:extLst>
          </p:cNvPr>
          <p:cNvSpPr txBox="1"/>
          <p:nvPr/>
        </p:nvSpPr>
        <p:spPr>
          <a:xfrm>
            <a:off x="9084347" y="1557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D392-BCFF-9042-802E-028053F84C8A}"/>
              </a:ext>
            </a:extLst>
          </p:cNvPr>
          <p:cNvSpPr txBox="1"/>
          <p:nvPr/>
        </p:nvSpPr>
        <p:spPr>
          <a:xfrm>
            <a:off x="10139096" y="482048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1C6B78-FDF7-584B-9F3C-FAFD7C3F50CA}"/>
              </a:ext>
            </a:extLst>
          </p:cNvPr>
          <p:cNvSpPr/>
          <p:nvPr/>
        </p:nvSpPr>
        <p:spPr>
          <a:xfrm>
            <a:off x="650324" y="331330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9E058-C31D-EE44-B14D-7DF53E04327B}"/>
              </a:ext>
            </a:extLst>
          </p:cNvPr>
          <p:cNvSpPr txBox="1"/>
          <p:nvPr/>
        </p:nvSpPr>
        <p:spPr>
          <a:xfrm rot="16200000">
            <a:off x="-3219808" y="3246119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2D38A-8C41-BE48-833D-C56327E6FE17}"/>
              </a:ext>
            </a:extLst>
          </p:cNvPr>
          <p:cNvSpPr txBox="1"/>
          <p:nvPr/>
        </p:nvSpPr>
        <p:spPr>
          <a:xfrm>
            <a:off x="5782933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195AD-4E32-DB47-9583-C2946976CABC}"/>
              </a:ext>
            </a:extLst>
          </p:cNvPr>
          <p:cNvSpPr/>
          <p:nvPr/>
        </p:nvSpPr>
        <p:spPr>
          <a:xfrm>
            <a:off x="459373" y="2579500"/>
            <a:ext cx="311644" cy="394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8D1C7-947A-BE45-8E23-88781923E428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A539-5B7C-6346-83BD-B3E7EE1FF0D6}"/>
              </a:ext>
            </a:extLst>
          </p:cNvPr>
          <p:cNvSpPr txBox="1"/>
          <p:nvPr/>
        </p:nvSpPr>
        <p:spPr>
          <a:xfrm>
            <a:off x="555783" y="27811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0D3D820-1A0A-5141-B0EE-E5FF4C62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6" y="3030225"/>
            <a:ext cx="11730334" cy="382777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A7D5F0-54AD-4247-A0F5-7B62DE3B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771"/>
            <a:ext cx="5909246" cy="312751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CD37148-E92A-5B4D-908B-E08F7C4E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0" y="180770"/>
            <a:ext cx="5909248" cy="3127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07FEDB-E3ED-3C47-BD66-2490417FD1B1}"/>
              </a:ext>
            </a:extLst>
          </p:cNvPr>
          <p:cNvSpPr/>
          <p:nvPr/>
        </p:nvSpPr>
        <p:spPr>
          <a:xfrm>
            <a:off x="461666" y="180769"/>
            <a:ext cx="269854" cy="6262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2053C-7E55-5540-92E9-1ED3E696C939}"/>
              </a:ext>
            </a:extLst>
          </p:cNvPr>
          <p:cNvSpPr txBox="1"/>
          <p:nvPr/>
        </p:nvSpPr>
        <p:spPr>
          <a:xfrm>
            <a:off x="6146851" y="156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D841F-7456-B04C-81DE-A2214ED8033B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8F906-930C-444B-91D0-CAC9511C18FF}"/>
              </a:ext>
            </a:extLst>
          </p:cNvPr>
          <p:cNvSpPr txBox="1"/>
          <p:nvPr/>
        </p:nvSpPr>
        <p:spPr>
          <a:xfrm>
            <a:off x="535212" y="31082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ADF44-4EDB-4E49-AE93-E076582E2B2A}"/>
              </a:ext>
            </a:extLst>
          </p:cNvPr>
          <p:cNvSpPr txBox="1"/>
          <p:nvPr/>
        </p:nvSpPr>
        <p:spPr>
          <a:xfrm>
            <a:off x="6913864" y="1655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548E-B058-0B46-A8AA-2A1DC79671B6}"/>
              </a:ext>
            </a:extLst>
          </p:cNvPr>
          <p:cNvSpPr txBox="1"/>
          <p:nvPr/>
        </p:nvSpPr>
        <p:spPr>
          <a:xfrm>
            <a:off x="7787303" y="1076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43578-39D1-8C42-B6D0-7E0103941A38}"/>
              </a:ext>
            </a:extLst>
          </p:cNvPr>
          <p:cNvSpPr txBox="1"/>
          <p:nvPr/>
        </p:nvSpPr>
        <p:spPr>
          <a:xfrm>
            <a:off x="8660991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E9107-BAFF-064D-9A5F-7E8090D507D7}"/>
              </a:ext>
            </a:extLst>
          </p:cNvPr>
          <p:cNvSpPr txBox="1"/>
          <p:nvPr/>
        </p:nvSpPr>
        <p:spPr>
          <a:xfrm>
            <a:off x="9529546" y="-16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01461-2D38-8845-9F50-C94A01CF4781}"/>
              </a:ext>
            </a:extLst>
          </p:cNvPr>
          <p:cNvSpPr txBox="1"/>
          <p:nvPr/>
        </p:nvSpPr>
        <p:spPr>
          <a:xfrm>
            <a:off x="10409338" y="16933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9FCFE-C2B4-BB4F-BA32-65B03C096A25}"/>
              </a:ext>
            </a:extLst>
          </p:cNvPr>
          <p:cNvSpPr txBox="1"/>
          <p:nvPr/>
        </p:nvSpPr>
        <p:spPr>
          <a:xfrm>
            <a:off x="11219525" y="211124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D3E7-1841-124B-9C20-C188E579E637}"/>
              </a:ext>
            </a:extLst>
          </p:cNvPr>
          <p:cNvSpPr txBox="1"/>
          <p:nvPr/>
        </p:nvSpPr>
        <p:spPr>
          <a:xfrm>
            <a:off x="1564349" y="51621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5DF51-6F09-3142-831E-2DDA3DD3EE91}"/>
              </a:ext>
            </a:extLst>
          </p:cNvPr>
          <p:cNvSpPr txBox="1"/>
          <p:nvPr/>
        </p:nvSpPr>
        <p:spPr>
          <a:xfrm>
            <a:off x="2859561" y="-66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47D23-A3AA-8F43-86A5-7B6939F0E868}"/>
              </a:ext>
            </a:extLst>
          </p:cNvPr>
          <p:cNvSpPr txBox="1"/>
          <p:nvPr/>
        </p:nvSpPr>
        <p:spPr>
          <a:xfrm>
            <a:off x="4152048" y="22382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A3A88-36CC-F244-AB18-BB8F2D181730}"/>
              </a:ext>
            </a:extLst>
          </p:cNvPr>
          <p:cNvSpPr txBox="1"/>
          <p:nvPr/>
        </p:nvSpPr>
        <p:spPr>
          <a:xfrm>
            <a:off x="5367229" y="54612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28137-D109-7645-A92B-0019C6960A8C}"/>
              </a:ext>
            </a:extLst>
          </p:cNvPr>
          <p:cNvSpPr txBox="1"/>
          <p:nvPr/>
        </p:nvSpPr>
        <p:spPr>
          <a:xfrm rot="16200000">
            <a:off x="-3107266" y="319816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5868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5AE973-388E-6C43-B1F2-A2A4334D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3276962"/>
            <a:ext cx="11636188" cy="3581038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3DCF4C-AEBE-6249-BBA6-AF8ADCB9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2" y="107581"/>
            <a:ext cx="5997387" cy="311625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B8AD18-C79B-F64A-828B-518C249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" y="107580"/>
            <a:ext cx="5997386" cy="31162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E179A2-3947-944A-BAAC-114221A3DED5}"/>
              </a:ext>
            </a:extLst>
          </p:cNvPr>
          <p:cNvSpPr/>
          <p:nvPr/>
        </p:nvSpPr>
        <p:spPr>
          <a:xfrm>
            <a:off x="597699" y="56118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9BF8-476D-6C44-AF20-B948317F6EAC}"/>
              </a:ext>
            </a:extLst>
          </p:cNvPr>
          <p:cNvSpPr txBox="1"/>
          <p:nvPr/>
        </p:nvSpPr>
        <p:spPr>
          <a:xfrm>
            <a:off x="6281521" y="2837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1E92A-1EFF-3A4F-ACFF-4864CED5CA18}"/>
              </a:ext>
            </a:extLst>
          </p:cNvPr>
          <p:cNvSpPr txBox="1"/>
          <p:nvPr/>
        </p:nvSpPr>
        <p:spPr>
          <a:xfrm>
            <a:off x="611721" y="3920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80DF2-004E-DE49-B0FE-F8E36F5F7156}"/>
              </a:ext>
            </a:extLst>
          </p:cNvPr>
          <p:cNvSpPr txBox="1"/>
          <p:nvPr/>
        </p:nvSpPr>
        <p:spPr>
          <a:xfrm>
            <a:off x="606778" y="317798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C57F0-1594-6741-B716-C1119F444B2D}"/>
              </a:ext>
            </a:extLst>
          </p:cNvPr>
          <p:cNvSpPr txBox="1"/>
          <p:nvPr/>
        </p:nvSpPr>
        <p:spPr>
          <a:xfrm>
            <a:off x="7092556" y="10758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278CE-F388-A147-ACEB-929B3271AC85}"/>
              </a:ext>
            </a:extLst>
          </p:cNvPr>
          <p:cNvSpPr txBox="1"/>
          <p:nvPr/>
        </p:nvSpPr>
        <p:spPr>
          <a:xfrm>
            <a:off x="7980818" y="392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5C746-19B2-5F43-ADED-435EA18D83A3}"/>
              </a:ext>
            </a:extLst>
          </p:cNvPr>
          <p:cNvSpPr txBox="1"/>
          <p:nvPr/>
        </p:nvSpPr>
        <p:spPr>
          <a:xfrm>
            <a:off x="8858693" y="571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45A87-07DD-E640-BFCC-26D10EC763FF}"/>
              </a:ext>
            </a:extLst>
          </p:cNvPr>
          <p:cNvSpPr txBox="1"/>
          <p:nvPr/>
        </p:nvSpPr>
        <p:spPr>
          <a:xfrm>
            <a:off x="9730728" y="-9099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AE54A-7597-E64E-AC0B-7A3906938D7C}"/>
              </a:ext>
            </a:extLst>
          </p:cNvPr>
          <p:cNvSpPr txBox="1"/>
          <p:nvPr/>
        </p:nvSpPr>
        <p:spPr>
          <a:xfrm>
            <a:off x="10606839" y="8686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0514F-A6FD-1F4C-8F91-020D395B76E5}"/>
              </a:ext>
            </a:extLst>
          </p:cNvPr>
          <p:cNvSpPr txBox="1"/>
          <p:nvPr/>
        </p:nvSpPr>
        <p:spPr>
          <a:xfrm>
            <a:off x="11407003" y="12274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A9424-00A3-794C-9AD1-FB5CF55AB0D1}"/>
              </a:ext>
            </a:extLst>
          </p:cNvPr>
          <p:cNvSpPr txBox="1"/>
          <p:nvPr/>
        </p:nvSpPr>
        <p:spPr>
          <a:xfrm>
            <a:off x="1709476" y="4572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FBD36D-6BFE-9449-9E4B-9F8BFC93E768}"/>
              </a:ext>
            </a:extLst>
          </p:cNvPr>
          <p:cNvSpPr txBox="1"/>
          <p:nvPr/>
        </p:nvSpPr>
        <p:spPr>
          <a:xfrm>
            <a:off x="3016893" y="-834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3CACAB-FF7B-3B4A-806E-842D2F75D6A7}"/>
              </a:ext>
            </a:extLst>
          </p:cNvPr>
          <p:cNvSpPr txBox="1"/>
          <p:nvPr/>
        </p:nvSpPr>
        <p:spPr>
          <a:xfrm>
            <a:off x="4300455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22D9E-A059-FC4F-91C0-23B49C76DF33}"/>
              </a:ext>
            </a:extLst>
          </p:cNvPr>
          <p:cNvSpPr txBox="1"/>
          <p:nvPr/>
        </p:nvSpPr>
        <p:spPr>
          <a:xfrm>
            <a:off x="5522990" y="45724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84480-97A3-9046-AD82-7EF0678CA9CC}"/>
              </a:ext>
            </a:extLst>
          </p:cNvPr>
          <p:cNvSpPr txBox="1"/>
          <p:nvPr/>
        </p:nvSpPr>
        <p:spPr>
          <a:xfrm rot="16200000">
            <a:off x="-3042190" y="299299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38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091C70-5E2A-224D-91FC-8D39EEEB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" y="3122629"/>
            <a:ext cx="11856622" cy="3761523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194F7A-6840-1548-B3DA-B3F3B44F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39" y="184687"/>
            <a:ext cx="5997387" cy="311625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F9E1C8-4740-414F-BA79-A6C7407F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94" y="184687"/>
            <a:ext cx="5997386" cy="311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7B4EF-D20B-4048-84D5-E6AF0ED41D44}"/>
              </a:ext>
            </a:extLst>
          </p:cNvPr>
          <p:cNvSpPr txBox="1"/>
          <p:nvPr/>
        </p:nvSpPr>
        <p:spPr>
          <a:xfrm>
            <a:off x="6208096" y="-6769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7FB05-D404-5548-B5C2-38CF0210D980}"/>
              </a:ext>
            </a:extLst>
          </p:cNvPr>
          <p:cNvSpPr txBox="1"/>
          <p:nvPr/>
        </p:nvSpPr>
        <p:spPr>
          <a:xfrm>
            <a:off x="6986532" y="17384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ABF2C-AC08-FB4C-80C4-AB2E06829A6F}"/>
              </a:ext>
            </a:extLst>
          </p:cNvPr>
          <p:cNvSpPr txBox="1"/>
          <p:nvPr/>
        </p:nvSpPr>
        <p:spPr>
          <a:xfrm>
            <a:off x="7874794" y="1054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49881-1995-A74B-B0AD-99FF0EF4D14F}"/>
              </a:ext>
            </a:extLst>
          </p:cNvPr>
          <p:cNvSpPr txBox="1"/>
          <p:nvPr/>
        </p:nvSpPr>
        <p:spPr>
          <a:xfrm>
            <a:off x="8752669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10B55-94B7-224B-8C21-E7C8152E3970}"/>
              </a:ext>
            </a:extLst>
          </p:cNvPr>
          <p:cNvSpPr txBox="1"/>
          <p:nvPr/>
        </p:nvSpPr>
        <p:spPr>
          <a:xfrm>
            <a:off x="9624704" y="-247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1FFC3-F87C-1F44-BC10-5FA4FC4AD75C}"/>
              </a:ext>
            </a:extLst>
          </p:cNvPr>
          <p:cNvSpPr txBox="1"/>
          <p:nvPr/>
        </p:nvSpPr>
        <p:spPr>
          <a:xfrm>
            <a:off x="10500815" y="153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F1324-88AC-6C48-B3A8-DB6DAB692471}"/>
              </a:ext>
            </a:extLst>
          </p:cNvPr>
          <p:cNvSpPr txBox="1"/>
          <p:nvPr/>
        </p:nvSpPr>
        <p:spPr>
          <a:xfrm>
            <a:off x="11300979" y="18900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2A80A-A898-0F4F-ACAC-FEB8BEA781DB}"/>
              </a:ext>
            </a:extLst>
          </p:cNvPr>
          <p:cNvSpPr txBox="1"/>
          <p:nvPr/>
        </p:nvSpPr>
        <p:spPr>
          <a:xfrm>
            <a:off x="1543081" y="52718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D7BAD-1582-694A-B9A0-8ED915B3812C}"/>
              </a:ext>
            </a:extLst>
          </p:cNvPr>
          <p:cNvSpPr txBox="1"/>
          <p:nvPr/>
        </p:nvSpPr>
        <p:spPr>
          <a:xfrm>
            <a:off x="2850498" y="-13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9D31-8234-5B4B-9F70-DD8BBD8F63B3}"/>
              </a:ext>
            </a:extLst>
          </p:cNvPr>
          <p:cNvSpPr txBox="1"/>
          <p:nvPr/>
        </p:nvSpPr>
        <p:spPr>
          <a:xfrm>
            <a:off x="4134060" y="2016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CC2BA-DE89-DA42-B9FA-5D7BC31C7E53}"/>
              </a:ext>
            </a:extLst>
          </p:cNvPr>
          <p:cNvSpPr txBox="1"/>
          <p:nvPr/>
        </p:nvSpPr>
        <p:spPr>
          <a:xfrm>
            <a:off x="5356595" y="52718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0B625-6D72-D143-8119-88D3BAA64C60}"/>
              </a:ext>
            </a:extLst>
          </p:cNvPr>
          <p:cNvSpPr txBox="1"/>
          <p:nvPr/>
        </p:nvSpPr>
        <p:spPr>
          <a:xfrm rot="16200000">
            <a:off x="-3241904" y="319158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2C252-9934-404D-A636-AF2A35EB4860}"/>
              </a:ext>
            </a:extLst>
          </p:cNvPr>
          <p:cNvSpPr/>
          <p:nvPr/>
        </p:nvSpPr>
        <p:spPr>
          <a:xfrm>
            <a:off x="421526" y="9245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8AB81-A2A7-904F-B21D-E864CDD29FF2}"/>
              </a:ext>
            </a:extLst>
          </p:cNvPr>
          <p:cNvSpPr txBox="1"/>
          <p:nvPr/>
        </p:nvSpPr>
        <p:spPr>
          <a:xfrm>
            <a:off x="490714" y="-67692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6FEC-8BC0-1446-83EE-55C07959EA74}"/>
              </a:ext>
            </a:extLst>
          </p:cNvPr>
          <p:cNvSpPr txBox="1"/>
          <p:nvPr/>
        </p:nvSpPr>
        <p:spPr>
          <a:xfrm>
            <a:off x="460406" y="308370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42813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E69970-18A0-A340-B336-5ACAD67AE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r="13803"/>
          <a:stretch/>
        </p:blipFill>
        <p:spPr>
          <a:xfrm>
            <a:off x="490329" y="3344362"/>
            <a:ext cx="8957231" cy="356264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E75D8E-C023-E945-8ECE-3BE1E587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3"/>
          <a:stretch/>
        </p:blipFill>
        <p:spPr>
          <a:xfrm>
            <a:off x="7553772" y="79513"/>
            <a:ext cx="3456259" cy="3447063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696577-91B6-3D4C-9208-2D8037BE0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7"/>
          <a:stretch/>
        </p:blipFill>
        <p:spPr>
          <a:xfrm>
            <a:off x="490331" y="79512"/>
            <a:ext cx="6361044" cy="3421388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94C23-E435-444A-8257-A92643AE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5" r="-211"/>
          <a:stretch/>
        </p:blipFill>
        <p:spPr>
          <a:xfrm>
            <a:off x="10449035" y="3351762"/>
            <a:ext cx="1444488" cy="3300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FBF33C-6348-E147-ABA6-7F21145EDCE9}"/>
              </a:ext>
            </a:extLst>
          </p:cNvPr>
          <p:cNvSpPr txBox="1"/>
          <p:nvPr/>
        </p:nvSpPr>
        <p:spPr>
          <a:xfrm rot="16200000">
            <a:off x="-3198167" y="306349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627B2-46EA-6444-BF5D-53CA02FF0494}"/>
              </a:ext>
            </a:extLst>
          </p:cNvPr>
          <p:cNvSpPr txBox="1"/>
          <p:nvPr/>
        </p:nvSpPr>
        <p:spPr>
          <a:xfrm>
            <a:off x="6093999" y="222076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C113-BD8B-BD48-B19E-48FC0EC60B26}"/>
              </a:ext>
            </a:extLst>
          </p:cNvPr>
          <p:cNvSpPr txBox="1"/>
          <p:nvPr/>
        </p:nvSpPr>
        <p:spPr>
          <a:xfrm>
            <a:off x="6053064" y="472249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F45E7-8839-8E42-8782-851CE15AC0FB}"/>
              </a:ext>
            </a:extLst>
          </p:cNvPr>
          <p:cNvCxnSpPr>
            <a:cxnSpLocks/>
          </p:cNvCxnSpPr>
          <p:nvPr/>
        </p:nvCxnSpPr>
        <p:spPr>
          <a:xfrm flipV="1">
            <a:off x="6853673" y="897573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A8E94-D633-9D43-A45C-6B19A40342EB}"/>
              </a:ext>
            </a:extLst>
          </p:cNvPr>
          <p:cNvCxnSpPr>
            <a:cxnSpLocks/>
          </p:cNvCxnSpPr>
          <p:nvPr/>
        </p:nvCxnSpPr>
        <p:spPr>
          <a:xfrm>
            <a:off x="6853953" y="1663068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405416-014E-464D-AB4A-CE1DDABAC1FA}"/>
              </a:ext>
            </a:extLst>
          </p:cNvPr>
          <p:cNvSpPr txBox="1"/>
          <p:nvPr/>
        </p:nvSpPr>
        <p:spPr>
          <a:xfrm>
            <a:off x="10748691" y="216775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BC81C5-B9DB-A04C-B1C0-F759ACE44A38}"/>
              </a:ext>
            </a:extLst>
          </p:cNvPr>
          <p:cNvSpPr txBox="1"/>
          <p:nvPr/>
        </p:nvSpPr>
        <p:spPr>
          <a:xfrm>
            <a:off x="10707756" y="41924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9D8DFA-D8F2-2048-BC93-44C8E118C855}"/>
              </a:ext>
            </a:extLst>
          </p:cNvPr>
          <p:cNvCxnSpPr>
            <a:cxnSpLocks/>
          </p:cNvCxnSpPr>
          <p:nvPr/>
        </p:nvCxnSpPr>
        <p:spPr>
          <a:xfrm flipV="1">
            <a:off x="11508365" y="84456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55E084-3BD8-A741-AB3D-73F444014A62}"/>
              </a:ext>
            </a:extLst>
          </p:cNvPr>
          <p:cNvCxnSpPr>
            <a:cxnSpLocks/>
          </p:cNvCxnSpPr>
          <p:nvPr/>
        </p:nvCxnSpPr>
        <p:spPr>
          <a:xfrm>
            <a:off x="11508645" y="161006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42912-89A4-FF48-AD72-7EB8A98C24B3}"/>
              </a:ext>
            </a:extLst>
          </p:cNvPr>
          <p:cNvSpPr txBox="1"/>
          <p:nvPr/>
        </p:nvSpPr>
        <p:spPr>
          <a:xfrm>
            <a:off x="8835882" y="5513933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1FC800-561F-E840-A68E-E83AEB43F1D1}"/>
              </a:ext>
            </a:extLst>
          </p:cNvPr>
          <p:cNvSpPr txBox="1"/>
          <p:nvPr/>
        </p:nvSpPr>
        <p:spPr>
          <a:xfrm>
            <a:off x="8794947" y="3765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0F1AC6-C1EB-164B-8989-4F839453680B}"/>
              </a:ext>
            </a:extLst>
          </p:cNvPr>
          <p:cNvCxnSpPr>
            <a:cxnSpLocks/>
          </p:cNvCxnSpPr>
          <p:nvPr/>
        </p:nvCxnSpPr>
        <p:spPr>
          <a:xfrm flipV="1">
            <a:off x="9595556" y="4190742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2AC086-A286-584E-A4FD-6C0B9A0E19C5}"/>
              </a:ext>
            </a:extLst>
          </p:cNvPr>
          <p:cNvCxnSpPr>
            <a:cxnSpLocks/>
          </p:cNvCxnSpPr>
          <p:nvPr/>
        </p:nvCxnSpPr>
        <p:spPr>
          <a:xfrm>
            <a:off x="9595836" y="4956237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A55735-0A87-2D49-A406-C3EAF64A9DD9}"/>
              </a:ext>
            </a:extLst>
          </p:cNvPr>
          <p:cNvSpPr txBox="1"/>
          <p:nvPr/>
        </p:nvSpPr>
        <p:spPr>
          <a:xfrm>
            <a:off x="7406993" y="-7029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0DC8A-E32D-B04B-B131-3A4355039FD9}"/>
              </a:ext>
            </a:extLst>
          </p:cNvPr>
          <p:cNvSpPr txBox="1"/>
          <p:nvPr/>
        </p:nvSpPr>
        <p:spPr>
          <a:xfrm>
            <a:off x="7900777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D383A-C278-E84D-9576-A3590D553D8B}"/>
              </a:ext>
            </a:extLst>
          </p:cNvPr>
          <p:cNvSpPr txBox="1"/>
          <p:nvPr/>
        </p:nvSpPr>
        <p:spPr>
          <a:xfrm>
            <a:off x="8444358" y="2950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499A6-0D3B-CD46-B97C-9F167E202956}"/>
              </a:ext>
            </a:extLst>
          </p:cNvPr>
          <p:cNvSpPr txBox="1"/>
          <p:nvPr/>
        </p:nvSpPr>
        <p:spPr>
          <a:xfrm>
            <a:off x="8949858" y="539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FFB30F-D741-1D4B-903E-C1BEDF8EB5E7}"/>
              </a:ext>
            </a:extLst>
          </p:cNvPr>
          <p:cNvSpPr txBox="1"/>
          <p:nvPr/>
        </p:nvSpPr>
        <p:spPr>
          <a:xfrm>
            <a:off x="9487696" y="-1205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0A40C5-5975-F74F-A57C-9A1CB3AA1A0C}"/>
              </a:ext>
            </a:extLst>
          </p:cNvPr>
          <p:cNvSpPr txBox="1"/>
          <p:nvPr/>
        </p:nvSpPr>
        <p:spPr>
          <a:xfrm>
            <a:off x="10012191" y="852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5EE5C-D081-9E45-8FA7-4ECAA2FD1AEF}"/>
              </a:ext>
            </a:extLst>
          </p:cNvPr>
          <p:cNvSpPr txBox="1"/>
          <p:nvPr/>
        </p:nvSpPr>
        <p:spPr>
          <a:xfrm>
            <a:off x="10453276" y="148558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0C7D3A-42EC-EA4A-943A-1695691D18CD}"/>
              </a:ext>
            </a:extLst>
          </p:cNvPr>
          <p:cNvSpPr txBox="1"/>
          <p:nvPr/>
        </p:nvSpPr>
        <p:spPr>
          <a:xfrm>
            <a:off x="1375329" y="50962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E8762-40C8-0542-95D0-B9E0E4BFE982}"/>
              </a:ext>
            </a:extLst>
          </p:cNvPr>
          <p:cNvSpPr txBox="1"/>
          <p:nvPr/>
        </p:nvSpPr>
        <p:spPr>
          <a:xfrm>
            <a:off x="2863750" y="-10631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EAA9F8-8D58-BC41-AFEB-8C1A3EC7FDEB}"/>
              </a:ext>
            </a:extLst>
          </p:cNvPr>
          <p:cNvSpPr txBox="1"/>
          <p:nvPr/>
        </p:nvSpPr>
        <p:spPr>
          <a:xfrm>
            <a:off x="4319588" y="13536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A87695-DFF5-0A41-BAE5-626A2464D6C3}"/>
              </a:ext>
            </a:extLst>
          </p:cNvPr>
          <p:cNvSpPr txBox="1"/>
          <p:nvPr/>
        </p:nvSpPr>
        <p:spPr>
          <a:xfrm>
            <a:off x="5714402" y="51393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2FBEFA-0C27-104E-98D4-A76A05E4C5BF}"/>
              </a:ext>
            </a:extLst>
          </p:cNvPr>
          <p:cNvSpPr txBox="1"/>
          <p:nvPr/>
        </p:nvSpPr>
        <p:spPr>
          <a:xfrm>
            <a:off x="309975" y="-7029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EB4243-02D9-CA45-B0DF-1EE54288FBA1}"/>
              </a:ext>
            </a:extLst>
          </p:cNvPr>
          <p:cNvSpPr txBox="1"/>
          <p:nvPr/>
        </p:nvSpPr>
        <p:spPr>
          <a:xfrm>
            <a:off x="279667" y="322687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4666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6AC2E327-87FF-7549-9F6A-93581614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68038"/>
            <a:ext cx="11873345" cy="632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C44E4-0CA8-2C42-BE95-7F0E28F54100}"/>
              </a:ext>
            </a:extLst>
          </p:cNvPr>
          <p:cNvSpPr txBox="1"/>
          <p:nvPr/>
        </p:nvSpPr>
        <p:spPr>
          <a:xfrm>
            <a:off x="6922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53D25-DFA1-A545-ACBE-41DF5D66844D}"/>
              </a:ext>
            </a:extLst>
          </p:cNvPr>
          <p:cNvSpPr txBox="1"/>
          <p:nvPr/>
        </p:nvSpPr>
        <p:spPr>
          <a:xfrm>
            <a:off x="5828068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45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305B5F-DB63-3445-9506-F0A83981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8631"/>
            <a:ext cx="6138154" cy="6243638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EF4D1CF8-7018-6B4C-99E5-455F862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46" y="478631"/>
            <a:ext cx="6138154" cy="624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40988-8044-5B4D-9EA7-75AEC1FF7044}"/>
              </a:ext>
            </a:extLst>
          </p:cNvPr>
          <p:cNvSpPr txBox="1"/>
          <p:nvPr/>
        </p:nvSpPr>
        <p:spPr>
          <a:xfrm>
            <a:off x="153467" y="7852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1236D-F5C4-AF4B-8659-C129C7ABD53B}"/>
              </a:ext>
            </a:extLst>
          </p:cNvPr>
          <p:cNvSpPr txBox="1"/>
          <p:nvPr/>
        </p:nvSpPr>
        <p:spPr>
          <a:xfrm>
            <a:off x="6138155" y="78521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20484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109FD-1CFB-8C43-9069-D0BD2BEB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"/>
          <a:stretch/>
        </p:blipFill>
        <p:spPr>
          <a:xfrm>
            <a:off x="3020290" y="0"/>
            <a:ext cx="9171709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336F9B40-E5EE-244E-A9F2-77276949B19F}"/>
              </a:ext>
            </a:extLst>
          </p:cNvPr>
          <p:cNvSpPr/>
          <p:nvPr/>
        </p:nvSpPr>
        <p:spPr>
          <a:xfrm>
            <a:off x="3821087" y="876300"/>
            <a:ext cx="45719" cy="52647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565D39B8-5058-CC4D-8964-21398FED4DF6}"/>
              </a:ext>
            </a:extLst>
          </p:cNvPr>
          <p:cNvSpPr/>
          <p:nvPr/>
        </p:nvSpPr>
        <p:spPr>
          <a:xfrm>
            <a:off x="3690853" y="1870361"/>
            <a:ext cx="45719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5E94CCF-6E6E-0E42-997A-74227E47E0D3}"/>
              </a:ext>
            </a:extLst>
          </p:cNvPr>
          <p:cNvSpPr/>
          <p:nvPr/>
        </p:nvSpPr>
        <p:spPr>
          <a:xfrm>
            <a:off x="3866806" y="2860963"/>
            <a:ext cx="49875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DD23B11-4A82-B74B-907A-DBF9522F00FD}"/>
              </a:ext>
            </a:extLst>
          </p:cNvPr>
          <p:cNvSpPr/>
          <p:nvPr/>
        </p:nvSpPr>
        <p:spPr>
          <a:xfrm>
            <a:off x="2946861" y="4475017"/>
            <a:ext cx="73429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34F2D-E033-5743-B323-8D3DA0F36FED}"/>
              </a:ext>
            </a:extLst>
          </p:cNvPr>
          <p:cNvSpPr txBox="1"/>
          <p:nvPr/>
        </p:nvSpPr>
        <p:spPr>
          <a:xfrm>
            <a:off x="2767450" y="9628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8EE4A-841F-6C4F-B59D-E5AAF95C9244}"/>
              </a:ext>
            </a:extLst>
          </p:cNvPr>
          <p:cNvSpPr txBox="1"/>
          <p:nvPr/>
        </p:nvSpPr>
        <p:spPr>
          <a:xfrm>
            <a:off x="2736279" y="2102916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E0E11-939E-AC4A-8D24-2E2E554A2328}"/>
              </a:ext>
            </a:extLst>
          </p:cNvPr>
          <p:cNvSpPr txBox="1"/>
          <p:nvPr/>
        </p:nvSpPr>
        <p:spPr>
          <a:xfrm>
            <a:off x="3238505" y="309500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DE11-C455-9A4C-A8A9-2CF9E2FE5CA1}"/>
              </a:ext>
            </a:extLst>
          </p:cNvPr>
          <p:cNvSpPr txBox="1"/>
          <p:nvPr/>
        </p:nvSpPr>
        <p:spPr>
          <a:xfrm>
            <a:off x="1943794" y="4750618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Size*Shape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F43F53F-5417-AA45-B29A-330134526473}"/>
              </a:ext>
            </a:extLst>
          </p:cNvPr>
          <p:cNvSpPr/>
          <p:nvPr/>
        </p:nvSpPr>
        <p:spPr>
          <a:xfrm>
            <a:off x="1898079" y="178136"/>
            <a:ext cx="156555" cy="528252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82FA8-E356-324C-9EC7-69403CB4A697}"/>
              </a:ext>
            </a:extLst>
          </p:cNvPr>
          <p:cNvSpPr txBox="1"/>
          <p:nvPr/>
        </p:nvSpPr>
        <p:spPr>
          <a:xfrm>
            <a:off x="1163793" y="2427793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Species Traits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4FAEF80C-B7C6-614B-91A2-46499A2D18F2}"/>
              </a:ext>
            </a:extLst>
          </p:cNvPr>
          <p:cNvSpPr/>
          <p:nvPr/>
        </p:nvSpPr>
        <p:spPr>
          <a:xfrm>
            <a:off x="1907083" y="5528707"/>
            <a:ext cx="147551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7960B-A336-DA45-A3FA-46F595ECB9C2}"/>
              </a:ext>
            </a:extLst>
          </p:cNvPr>
          <p:cNvSpPr txBox="1"/>
          <p:nvPr/>
        </p:nvSpPr>
        <p:spPr>
          <a:xfrm>
            <a:off x="1163793" y="5696582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Habitat Traits</a:t>
            </a:r>
          </a:p>
        </p:txBody>
      </p:sp>
    </p:spTree>
    <p:extLst>
      <p:ext uri="{BB962C8B-B14F-4D97-AF65-F5344CB8AC3E}">
        <p14:creationId xmlns:p14="http://schemas.microsoft.com/office/powerpoint/2010/main" val="331516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453CA-92F6-C542-8B26-5E72C6B9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81" y="45304"/>
            <a:ext cx="7397285" cy="4924901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23F220-2CF8-2E48-AA2C-EC4157C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60" y="4780280"/>
            <a:ext cx="6895838" cy="1791436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53CE4368-5CDE-7044-8557-70ACC26E04C7}"/>
              </a:ext>
            </a:extLst>
          </p:cNvPr>
          <p:cNvSpPr/>
          <p:nvPr/>
        </p:nvSpPr>
        <p:spPr>
          <a:xfrm>
            <a:off x="5259641" y="627359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29FABBD-38E5-184D-9448-3890DB71C8AE}"/>
              </a:ext>
            </a:extLst>
          </p:cNvPr>
          <p:cNvSpPr/>
          <p:nvPr/>
        </p:nvSpPr>
        <p:spPr>
          <a:xfrm>
            <a:off x="5247157" y="1336311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D5D32436-9136-9D44-81BF-AF8C18E569E8}"/>
              </a:ext>
            </a:extLst>
          </p:cNvPr>
          <p:cNvSpPr/>
          <p:nvPr/>
        </p:nvSpPr>
        <p:spPr>
          <a:xfrm>
            <a:off x="4843571" y="3225928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F050B-711A-0B4F-8A79-49E22A7F4438}"/>
              </a:ext>
            </a:extLst>
          </p:cNvPr>
          <p:cNvSpPr txBox="1"/>
          <p:nvPr/>
        </p:nvSpPr>
        <p:spPr>
          <a:xfrm>
            <a:off x="4449985" y="724187"/>
            <a:ext cx="931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Aggregation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DB224-4415-CB4E-AB0A-8D7EC6CDBF35}"/>
              </a:ext>
            </a:extLst>
          </p:cNvPr>
          <p:cNvSpPr txBox="1"/>
          <p:nvPr/>
        </p:nvSpPr>
        <p:spPr>
          <a:xfrm>
            <a:off x="4535616" y="1511448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1FA35-5939-3C4B-9D07-0A1766B39758}"/>
              </a:ext>
            </a:extLst>
          </p:cNvPr>
          <p:cNvSpPr txBox="1"/>
          <p:nvPr/>
        </p:nvSpPr>
        <p:spPr>
          <a:xfrm>
            <a:off x="3897882" y="3429000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318E341E-15E8-584E-AB94-461912D724C0}"/>
              </a:ext>
            </a:extLst>
          </p:cNvPr>
          <p:cNvSpPr/>
          <p:nvPr/>
        </p:nvSpPr>
        <p:spPr>
          <a:xfrm>
            <a:off x="3755527" y="86457"/>
            <a:ext cx="142355" cy="3797176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873C0-4CE2-4D48-8982-4DB313B4D518}"/>
              </a:ext>
            </a:extLst>
          </p:cNvPr>
          <p:cNvSpPr txBox="1"/>
          <p:nvPr/>
        </p:nvSpPr>
        <p:spPr>
          <a:xfrm>
            <a:off x="3114780" y="1663340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67A7F665-7B19-B142-B743-31CE6DC1C7D6}"/>
              </a:ext>
            </a:extLst>
          </p:cNvPr>
          <p:cNvSpPr/>
          <p:nvPr/>
        </p:nvSpPr>
        <p:spPr>
          <a:xfrm>
            <a:off x="3755527" y="3972791"/>
            <a:ext cx="142355" cy="58092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F502F-68CB-864A-8AC8-DBE85EB9194D}"/>
              </a:ext>
            </a:extLst>
          </p:cNvPr>
          <p:cNvSpPr txBox="1"/>
          <p:nvPr/>
        </p:nvSpPr>
        <p:spPr>
          <a:xfrm>
            <a:off x="3114780" y="4047808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Habitat Traits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380CC3-C252-F943-8AC7-9EB6B52BCEA5}"/>
              </a:ext>
            </a:extLst>
          </p:cNvPr>
          <p:cNvSpPr/>
          <p:nvPr/>
        </p:nvSpPr>
        <p:spPr>
          <a:xfrm rot="5400000">
            <a:off x="4215605" y="2383582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00B1AEF-AB3A-4F46-924B-EF08ABE052A8}"/>
              </a:ext>
            </a:extLst>
          </p:cNvPr>
          <p:cNvSpPr/>
          <p:nvPr/>
        </p:nvSpPr>
        <p:spPr>
          <a:xfrm>
            <a:off x="5126642" y="2054498"/>
            <a:ext cx="49070" cy="647605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55EA0-3A17-1449-991C-447BD6613928}"/>
              </a:ext>
            </a:extLst>
          </p:cNvPr>
          <p:cNvSpPr txBox="1"/>
          <p:nvPr/>
        </p:nvSpPr>
        <p:spPr>
          <a:xfrm>
            <a:off x="4623609" y="2234641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E0C98D-3612-8741-A572-C861250B9815}"/>
              </a:ext>
            </a:extLst>
          </p:cNvPr>
          <p:cNvSpPr/>
          <p:nvPr/>
        </p:nvSpPr>
        <p:spPr>
          <a:xfrm rot="5400000">
            <a:off x="4635022" y="5567706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B552602-1100-3947-98C5-8C508995B9F9}"/>
              </a:ext>
            </a:extLst>
          </p:cNvPr>
          <p:cNvSpPr/>
          <p:nvPr/>
        </p:nvSpPr>
        <p:spPr>
          <a:xfrm>
            <a:off x="5286080" y="5011325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D0D87-702A-6A44-B7F6-E7C5CB9E2CEB}"/>
              </a:ext>
            </a:extLst>
          </p:cNvPr>
          <p:cNvSpPr txBox="1"/>
          <p:nvPr/>
        </p:nvSpPr>
        <p:spPr>
          <a:xfrm>
            <a:off x="4574539" y="5186462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BA0A3-5C40-B548-AC48-0C1516928361}"/>
              </a:ext>
            </a:extLst>
          </p:cNvPr>
          <p:cNvSpPr txBox="1"/>
          <p:nvPr/>
        </p:nvSpPr>
        <p:spPr>
          <a:xfrm>
            <a:off x="3158143" y="663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600A6A-3FAA-7144-9259-C99F8EB11948}"/>
              </a:ext>
            </a:extLst>
          </p:cNvPr>
          <p:cNvSpPr txBox="1"/>
          <p:nvPr/>
        </p:nvSpPr>
        <p:spPr>
          <a:xfrm>
            <a:off x="3114780" y="47454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813443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D1459-1F36-A241-B193-45967280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70" y="1"/>
            <a:ext cx="8719200" cy="544167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66FA2C-C315-C343-8ABF-DF376655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52" y="5119543"/>
            <a:ext cx="7910818" cy="1584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00337-D52B-7145-B3FB-8CBDE81AD909}"/>
              </a:ext>
            </a:extLst>
          </p:cNvPr>
          <p:cNvSpPr txBox="1"/>
          <p:nvPr/>
        </p:nvSpPr>
        <p:spPr>
          <a:xfrm>
            <a:off x="1057021" y="-397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2F6AE-D1FF-AF40-8E08-256E2188E6E4}"/>
              </a:ext>
            </a:extLst>
          </p:cNvPr>
          <p:cNvSpPr txBox="1"/>
          <p:nvPr/>
        </p:nvSpPr>
        <p:spPr>
          <a:xfrm>
            <a:off x="1013658" y="489787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A66E5-C9BC-AD48-AAB1-A11C352F7F76}"/>
              </a:ext>
            </a:extLst>
          </p:cNvPr>
          <p:cNvSpPr/>
          <p:nvPr/>
        </p:nvSpPr>
        <p:spPr>
          <a:xfrm>
            <a:off x="3472070" y="1775791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3F340-9B02-9C46-8AD0-164F93ADACD6}"/>
              </a:ext>
            </a:extLst>
          </p:cNvPr>
          <p:cNvSpPr/>
          <p:nvPr/>
        </p:nvSpPr>
        <p:spPr>
          <a:xfrm>
            <a:off x="4240696" y="5098457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F11AE22A-180E-8542-AC31-9297E48857DE}"/>
              </a:ext>
            </a:extLst>
          </p:cNvPr>
          <p:cNvSpPr/>
          <p:nvPr/>
        </p:nvSpPr>
        <p:spPr>
          <a:xfrm>
            <a:off x="4448700" y="160297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1F2DDCBE-702F-AC4A-8CCF-B7E9F630DFEB}"/>
              </a:ext>
            </a:extLst>
          </p:cNvPr>
          <p:cNvSpPr/>
          <p:nvPr/>
        </p:nvSpPr>
        <p:spPr>
          <a:xfrm>
            <a:off x="4449065" y="643813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BC77FCAF-0F61-E24C-8F92-EE5938D5B6E6}"/>
              </a:ext>
            </a:extLst>
          </p:cNvPr>
          <p:cNvSpPr/>
          <p:nvPr/>
        </p:nvSpPr>
        <p:spPr>
          <a:xfrm>
            <a:off x="3689705" y="2129426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7E65E-80C0-BC41-924B-576A6BC149E2}"/>
              </a:ext>
            </a:extLst>
          </p:cNvPr>
          <p:cNvSpPr txBox="1"/>
          <p:nvPr/>
        </p:nvSpPr>
        <p:spPr>
          <a:xfrm>
            <a:off x="3356744" y="200335"/>
            <a:ext cx="118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8EC9C-9F7C-E740-80AB-68293E7DD166}"/>
              </a:ext>
            </a:extLst>
          </p:cNvPr>
          <p:cNvSpPr txBox="1"/>
          <p:nvPr/>
        </p:nvSpPr>
        <p:spPr>
          <a:xfrm>
            <a:off x="3494298" y="7736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FA628-90F5-C34C-A0D2-13E7B3697426}"/>
              </a:ext>
            </a:extLst>
          </p:cNvPr>
          <p:cNvSpPr txBox="1"/>
          <p:nvPr/>
        </p:nvSpPr>
        <p:spPr>
          <a:xfrm>
            <a:off x="2325477" y="2294839"/>
            <a:ext cx="140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7D081459-E3C9-234B-B471-4B1680A1FDFF}"/>
              </a:ext>
            </a:extLst>
          </p:cNvPr>
          <p:cNvSpPr/>
          <p:nvPr/>
        </p:nvSpPr>
        <p:spPr>
          <a:xfrm>
            <a:off x="2297773" y="66260"/>
            <a:ext cx="125022" cy="4187687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76D81-71CB-914E-8503-ADD3063F91C3}"/>
              </a:ext>
            </a:extLst>
          </p:cNvPr>
          <p:cNvSpPr txBox="1"/>
          <p:nvPr/>
        </p:nvSpPr>
        <p:spPr>
          <a:xfrm>
            <a:off x="1001484" y="1917917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C52B83B1-445D-6F4E-8FEC-D945455D1A8C}"/>
              </a:ext>
            </a:extLst>
          </p:cNvPr>
          <p:cNvSpPr/>
          <p:nvPr/>
        </p:nvSpPr>
        <p:spPr>
          <a:xfrm>
            <a:off x="2289107" y="4326655"/>
            <a:ext cx="125022" cy="44634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AA980-3B33-1049-9F9A-A7DD1FB7B1E1}"/>
              </a:ext>
            </a:extLst>
          </p:cNvPr>
          <p:cNvSpPr txBox="1"/>
          <p:nvPr/>
        </p:nvSpPr>
        <p:spPr>
          <a:xfrm>
            <a:off x="1056263" y="4395936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470E160C-162B-6446-BCDB-5117C42EE85A}"/>
              </a:ext>
            </a:extLst>
          </p:cNvPr>
          <p:cNvSpPr/>
          <p:nvPr/>
        </p:nvSpPr>
        <p:spPr>
          <a:xfrm>
            <a:off x="4322178" y="1363292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C8FA9-EB54-7C43-A979-FA173F562ECD}"/>
              </a:ext>
            </a:extLst>
          </p:cNvPr>
          <p:cNvSpPr txBox="1"/>
          <p:nvPr/>
        </p:nvSpPr>
        <p:spPr>
          <a:xfrm>
            <a:off x="3648837" y="15409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45B682B1-6E3E-034F-9367-1A1CF335334A}"/>
              </a:ext>
            </a:extLst>
          </p:cNvPr>
          <p:cNvSpPr/>
          <p:nvPr/>
        </p:nvSpPr>
        <p:spPr>
          <a:xfrm>
            <a:off x="4499308" y="5247787"/>
            <a:ext cx="46188" cy="56991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77A73A-5DC8-E84F-B1D4-48244C214E5B}"/>
              </a:ext>
            </a:extLst>
          </p:cNvPr>
          <p:cNvSpPr txBox="1"/>
          <p:nvPr/>
        </p:nvSpPr>
        <p:spPr>
          <a:xfrm>
            <a:off x="3549584" y="53684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</p:spTree>
    <p:extLst>
      <p:ext uri="{BB962C8B-B14F-4D97-AF65-F5344CB8AC3E}">
        <p14:creationId xmlns:p14="http://schemas.microsoft.com/office/powerpoint/2010/main" val="214128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3CA4C7-3762-B744-906A-3B3594B3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06"/>
          <a:stretch/>
        </p:blipFill>
        <p:spPr>
          <a:xfrm>
            <a:off x="1832708" y="312581"/>
            <a:ext cx="10359292" cy="4782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18526-8745-AB48-A2FA-90EEC2E335F1}"/>
              </a:ext>
            </a:extLst>
          </p:cNvPr>
          <p:cNvSpPr txBox="1"/>
          <p:nvPr/>
        </p:nvSpPr>
        <p:spPr>
          <a:xfrm>
            <a:off x="651700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36F7A-22F3-874D-86DB-25D962A612DC}"/>
              </a:ext>
            </a:extLst>
          </p:cNvPr>
          <p:cNvSpPr txBox="1"/>
          <p:nvPr/>
        </p:nvSpPr>
        <p:spPr>
          <a:xfrm>
            <a:off x="984833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28F92-DCFD-6D4A-B939-65BB4C619CB5}"/>
              </a:ext>
            </a:extLst>
          </p:cNvPr>
          <p:cNvCxnSpPr/>
          <p:nvPr/>
        </p:nvCxnSpPr>
        <p:spPr>
          <a:xfrm flipH="1">
            <a:off x="797560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17C0BB-BACA-7946-9BE9-78FED5C7DF07}"/>
              </a:ext>
            </a:extLst>
          </p:cNvPr>
          <p:cNvCxnSpPr>
            <a:cxnSpLocks/>
          </p:cNvCxnSpPr>
          <p:nvPr/>
        </p:nvCxnSpPr>
        <p:spPr>
          <a:xfrm flipV="1">
            <a:off x="908992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DB78F6E-67B2-5A44-98DD-55CD3F6B2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t="75942" b="1334"/>
          <a:stretch/>
        </p:blipFill>
        <p:spPr>
          <a:xfrm>
            <a:off x="2277534" y="5442176"/>
            <a:ext cx="9914466" cy="139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ED7CE-685D-B94A-A35D-06D76B563A17}"/>
              </a:ext>
            </a:extLst>
          </p:cNvPr>
          <p:cNvSpPr txBox="1"/>
          <p:nvPr/>
        </p:nvSpPr>
        <p:spPr>
          <a:xfrm>
            <a:off x="6517004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18B5-1486-8E46-B75F-BAC575259D29}"/>
              </a:ext>
            </a:extLst>
          </p:cNvPr>
          <p:cNvSpPr txBox="1"/>
          <p:nvPr/>
        </p:nvSpPr>
        <p:spPr>
          <a:xfrm>
            <a:off x="9848335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E2A82-197C-CA4B-A092-DEF621098761}"/>
              </a:ext>
            </a:extLst>
          </p:cNvPr>
          <p:cNvCxnSpPr/>
          <p:nvPr/>
        </p:nvCxnSpPr>
        <p:spPr>
          <a:xfrm flipH="1">
            <a:off x="7975600" y="5280907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B36172-C786-1948-9AFB-64EB42B67F8B}"/>
              </a:ext>
            </a:extLst>
          </p:cNvPr>
          <p:cNvCxnSpPr>
            <a:cxnSpLocks/>
          </p:cNvCxnSpPr>
          <p:nvPr/>
        </p:nvCxnSpPr>
        <p:spPr>
          <a:xfrm flipV="1">
            <a:off x="9089928" y="5273595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41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EBCA3A5-2B4A-5841-8BA1-F176F0BD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5426672"/>
            <a:ext cx="7727353" cy="1425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701FC0-128C-6340-A17B-426748ACA946}"/>
              </a:ext>
            </a:extLst>
          </p:cNvPr>
          <p:cNvSpPr txBox="1"/>
          <p:nvPr/>
        </p:nvSpPr>
        <p:spPr>
          <a:xfrm>
            <a:off x="6265212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5B4F9-75AE-044E-818E-9946DA86BC96}"/>
              </a:ext>
            </a:extLst>
          </p:cNvPr>
          <p:cNvSpPr txBox="1"/>
          <p:nvPr/>
        </p:nvSpPr>
        <p:spPr>
          <a:xfrm>
            <a:off x="9596543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4C3997-1B9B-FB49-B523-69B694240AB2}"/>
              </a:ext>
            </a:extLst>
          </p:cNvPr>
          <p:cNvCxnSpPr/>
          <p:nvPr/>
        </p:nvCxnSpPr>
        <p:spPr>
          <a:xfrm flipH="1">
            <a:off x="7723808" y="5386923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553A3B-752A-644E-9AD2-9E80C77285AC}"/>
              </a:ext>
            </a:extLst>
          </p:cNvPr>
          <p:cNvCxnSpPr>
            <a:cxnSpLocks/>
          </p:cNvCxnSpPr>
          <p:nvPr/>
        </p:nvCxnSpPr>
        <p:spPr>
          <a:xfrm flipV="1">
            <a:off x="8838136" y="5379611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776306B-90E5-0448-BB10-1CB93C62E63E}"/>
              </a:ext>
            </a:extLst>
          </p:cNvPr>
          <p:cNvSpPr/>
          <p:nvPr/>
        </p:nvSpPr>
        <p:spPr>
          <a:xfrm>
            <a:off x="4440659" y="5349416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D60E6-FD69-6C4A-A3EC-FA75410497BE}"/>
              </a:ext>
            </a:extLst>
          </p:cNvPr>
          <p:cNvSpPr txBox="1"/>
          <p:nvPr/>
        </p:nvSpPr>
        <p:spPr>
          <a:xfrm>
            <a:off x="685961" y="662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22495-2A67-3347-8EFA-09AF7B1FED4A}"/>
              </a:ext>
            </a:extLst>
          </p:cNvPr>
          <p:cNvSpPr txBox="1"/>
          <p:nvPr/>
        </p:nvSpPr>
        <p:spPr>
          <a:xfrm>
            <a:off x="642598" y="500389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B92EC271-545A-214B-BBF0-4CF4DFFF2AA0}"/>
              </a:ext>
            </a:extLst>
          </p:cNvPr>
          <p:cNvSpPr/>
          <p:nvPr/>
        </p:nvSpPr>
        <p:spPr>
          <a:xfrm>
            <a:off x="4603590" y="5541674"/>
            <a:ext cx="45719" cy="46442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FDD6E-D4E3-8845-822D-0DF53035506B}"/>
              </a:ext>
            </a:extLst>
          </p:cNvPr>
          <p:cNvSpPr txBox="1"/>
          <p:nvPr/>
        </p:nvSpPr>
        <p:spPr>
          <a:xfrm>
            <a:off x="3490120" y="5512278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09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95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3F89E99-B1BC-F74A-8047-A6819437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585754"/>
            <a:ext cx="5390605" cy="318856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56FE81-81C0-1F41-B6BB-D802D69E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156754"/>
            <a:ext cx="5390605" cy="31885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7B5EE0-A82B-7F46-BADB-BA011FEE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7" y="3585754"/>
            <a:ext cx="5390605" cy="3188565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185A5D4-14D3-D244-97F9-387A2E9CF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8" y="156754"/>
            <a:ext cx="5390605" cy="318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17AC5-7BD8-244C-A589-5E74C06878B6}"/>
              </a:ext>
            </a:extLst>
          </p:cNvPr>
          <p:cNvSpPr txBox="1"/>
          <p:nvPr/>
        </p:nvSpPr>
        <p:spPr>
          <a:xfrm>
            <a:off x="69389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8E4E-AEE5-4E49-B416-E01BF2FEB035}"/>
              </a:ext>
            </a:extLst>
          </p:cNvPr>
          <p:cNvSpPr txBox="1"/>
          <p:nvPr/>
        </p:nvSpPr>
        <p:spPr>
          <a:xfrm>
            <a:off x="6096000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BCF9-E6C6-144E-863A-06788805AF8C}"/>
              </a:ext>
            </a:extLst>
          </p:cNvPr>
          <p:cNvSpPr txBox="1"/>
          <p:nvPr/>
        </p:nvSpPr>
        <p:spPr>
          <a:xfrm>
            <a:off x="-281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3F3DF-B214-6D48-A179-3696D5D6E103}"/>
              </a:ext>
            </a:extLst>
          </p:cNvPr>
          <p:cNvSpPr txBox="1"/>
          <p:nvPr/>
        </p:nvSpPr>
        <p:spPr>
          <a:xfrm>
            <a:off x="6096000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E174-4072-6E47-B78A-A4533DB0EA97}"/>
              </a:ext>
            </a:extLst>
          </p:cNvPr>
          <p:cNvSpPr txBox="1"/>
          <p:nvPr/>
        </p:nvSpPr>
        <p:spPr>
          <a:xfrm>
            <a:off x="3983694" y="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4018-8AA3-9449-A341-4BD46F484EAA}"/>
              </a:ext>
            </a:extLst>
          </p:cNvPr>
          <p:cNvSpPr txBox="1"/>
          <p:nvPr/>
        </p:nvSpPr>
        <p:spPr>
          <a:xfrm>
            <a:off x="10000036" y="36770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2E42B-733F-EB4F-ABE4-7DC61FEB546C}"/>
              </a:ext>
            </a:extLst>
          </p:cNvPr>
          <p:cNvSpPr txBox="1"/>
          <p:nvPr/>
        </p:nvSpPr>
        <p:spPr>
          <a:xfrm>
            <a:off x="7252481" y="342518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5D872-3B24-2A4E-8749-A7EFCB5FE8EB}"/>
              </a:ext>
            </a:extLst>
          </p:cNvPr>
          <p:cNvSpPr txBox="1"/>
          <p:nvPr/>
        </p:nvSpPr>
        <p:spPr>
          <a:xfrm>
            <a:off x="7372339" y="1206138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C943-B466-FB49-9DF7-8375A3295280}"/>
              </a:ext>
            </a:extLst>
          </p:cNvPr>
          <p:cNvSpPr txBox="1"/>
          <p:nvPr/>
        </p:nvSpPr>
        <p:spPr>
          <a:xfrm>
            <a:off x="10069708" y="1336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D3C2-5A89-DF4E-8FD7-BF0F7A7054C6}"/>
              </a:ext>
            </a:extLst>
          </p:cNvPr>
          <p:cNvSpPr txBox="1"/>
          <p:nvPr/>
        </p:nvSpPr>
        <p:spPr>
          <a:xfrm>
            <a:off x="8676332" y="139080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613312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2B0F51C-C0E7-724A-84A5-C0A78A71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9" y="3577471"/>
            <a:ext cx="5570791" cy="3280529"/>
          </a:xfrm>
          <a:prstGeom prst="rect">
            <a:avLst/>
          </a:prstGeom>
        </p:spPr>
      </p:pic>
      <p:pic>
        <p:nvPicPr>
          <p:cNvPr id="36" name="Picture 35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FCD29BD7-23D4-E645-893B-8C14EBDB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96942"/>
            <a:ext cx="5570791" cy="3280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BEFD2D-BF49-B64F-A805-A72DB65204AE}"/>
              </a:ext>
            </a:extLst>
          </p:cNvPr>
          <p:cNvSpPr txBox="1"/>
          <p:nvPr/>
        </p:nvSpPr>
        <p:spPr>
          <a:xfrm>
            <a:off x="6127631" y="-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16178-7D3A-5D4C-A559-72BF8A36EFEE}"/>
              </a:ext>
            </a:extLst>
          </p:cNvPr>
          <p:cNvSpPr txBox="1"/>
          <p:nvPr/>
        </p:nvSpPr>
        <p:spPr>
          <a:xfrm>
            <a:off x="6100231" y="3263334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7A8C11-5410-BB4F-9E3A-D4EF01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8" y="3577469"/>
            <a:ext cx="5570794" cy="328053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2495EDD-7AEA-5F4B-9326-3163520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09" y="296941"/>
            <a:ext cx="5570791" cy="3280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70F1B-2266-5D46-A8E0-5C8484A38D27}"/>
              </a:ext>
            </a:extLst>
          </p:cNvPr>
          <p:cNvSpPr txBox="1"/>
          <p:nvPr/>
        </p:nvSpPr>
        <p:spPr>
          <a:xfrm>
            <a:off x="4475029" y="17395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6A31F-03E0-5849-AE49-A172C625DD17}"/>
              </a:ext>
            </a:extLst>
          </p:cNvPr>
          <p:cNvSpPr txBox="1"/>
          <p:nvPr/>
        </p:nvSpPr>
        <p:spPr>
          <a:xfrm>
            <a:off x="7495592" y="170801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A1D43-BE89-8845-AAFD-730B133ADDEB}"/>
              </a:ext>
            </a:extLst>
          </p:cNvPr>
          <p:cNvSpPr txBox="1"/>
          <p:nvPr/>
        </p:nvSpPr>
        <p:spPr>
          <a:xfrm>
            <a:off x="10804672" y="42802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5BD-068F-BF45-9341-3E45354C70A4}"/>
              </a:ext>
            </a:extLst>
          </p:cNvPr>
          <p:cNvSpPr txBox="1"/>
          <p:nvPr/>
        </p:nvSpPr>
        <p:spPr>
          <a:xfrm>
            <a:off x="8525706" y="16112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3DC85-BC49-D949-9DB5-0D08DD28054A}"/>
              </a:ext>
            </a:extLst>
          </p:cNvPr>
          <p:cNvSpPr txBox="1"/>
          <p:nvPr/>
        </p:nvSpPr>
        <p:spPr>
          <a:xfrm>
            <a:off x="9638001" y="190386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7D140-2362-7243-9273-C9A4E7F34B8E}"/>
              </a:ext>
            </a:extLst>
          </p:cNvPr>
          <p:cNvSpPr txBox="1"/>
          <p:nvPr/>
        </p:nvSpPr>
        <p:spPr>
          <a:xfrm>
            <a:off x="10719471" y="3741539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65A04-5793-DF44-ABD6-81D9DF963A27}"/>
              </a:ext>
            </a:extLst>
          </p:cNvPr>
          <p:cNvSpPr txBox="1"/>
          <p:nvPr/>
        </p:nvSpPr>
        <p:spPr>
          <a:xfrm>
            <a:off x="7306694" y="3453962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00FCE-7441-E94D-A504-856AECA993B0}"/>
              </a:ext>
            </a:extLst>
          </p:cNvPr>
          <p:cNvSpPr txBox="1"/>
          <p:nvPr/>
        </p:nvSpPr>
        <p:spPr>
          <a:xfrm>
            <a:off x="8445364" y="3626318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FEBCA-7761-D64F-8443-0C450ED8D7A9}"/>
              </a:ext>
            </a:extLst>
          </p:cNvPr>
          <p:cNvSpPr txBox="1"/>
          <p:nvPr/>
        </p:nvSpPr>
        <p:spPr>
          <a:xfrm>
            <a:off x="293476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DE0F1-AC64-B747-8380-5B2F164A7F73}"/>
              </a:ext>
            </a:extLst>
          </p:cNvPr>
          <p:cNvSpPr txBox="1"/>
          <p:nvPr/>
        </p:nvSpPr>
        <p:spPr>
          <a:xfrm>
            <a:off x="266255" y="326333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8325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0D3951-3CB1-BB48-9201-A1781C9B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7" y="130335"/>
            <a:ext cx="7567453" cy="4500597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3E75F1-89CE-5C42-9204-848535E8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96" y="4630932"/>
            <a:ext cx="6845184" cy="1502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CCD6DC-F2B8-E843-B0BB-9BE3478A7EF5}"/>
              </a:ext>
            </a:extLst>
          </p:cNvPr>
          <p:cNvSpPr/>
          <p:nvPr/>
        </p:nvSpPr>
        <p:spPr>
          <a:xfrm>
            <a:off x="887151" y="1617828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D6CDC-5DD5-A64F-8053-7F3B7190D3FF}"/>
              </a:ext>
            </a:extLst>
          </p:cNvPr>
          <p:cNvSpPr/>
          <p:nvPr/>
        </p:nvSpPr>
        <p:spPr>
          <a:xfrm>
            <a:off x="1304047" y="4704314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C21A2-594C-F643-8E69-47024C2F8EF5}"/>
              </a:ext>
            </a:extLst>
          </p:cNvPr>
          <p:cNvSpPr txBox="1"/>
          <p:nvPr/>
        </p:nvSpPr>
        <p:spPr>
          <a:xfrm rot="16200000">
            <a:off x="872303" y="2939714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085CD-A508-084C-90E1-28FCEC729104}"/>
              </a:ext>
            </a:extLst>
          </p:cNvPr>
          <p:cNvSpPr txBox="1"/>
          <p:nvPr/>
        </p:nvSpPr>
        <p:spPr>
          <a:xfrm>
            <a:off x="2087362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72873-60D9-B845-AFB7-EA6045900FF2}"/>
              </a:ext>
            </a:extLst>
          </p:cNvPr>
          <p:cNvSpPr txBox="1"/>
          <p:nvPr/>
        </p:nvSpPr>
        <p:spPr>
          <a:xfrm>
            <a:off x="2031076" y="431002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36583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C492EDC-D85F-1442-B7D9-E73CB734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0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F89D1-EEDA-C946-893B-B53E2765940D}"/>
              </a:ext>
            </a:extLst>
          </p:cNvPr>
          <p:cNvSpPr txBox="1"/>
          <p:nvPr/>
        </p:nvSpPr>
        <p:spPr>
          <a:xfrm>
            <a:off x="2517729" y="7848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A9F4D-17F3-0C41-8430-F4307F2A56FF}"/>
              </a:ext>
            </a:extLst>
          </p:cNvPr>
          <p:cNvSpPr txBox="1"/>
          <p:nvPr/>
        </p:nvSpPr>
        <p:spPr>
          <a:xfrm>
            <a:off x="6078384" y="-842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DEAF6-78FB-6645-B80E-6F27D6A074C7}"/>
              </a:ext>
            </a:extLst>
          </p:cNvPr>
          <p:cNvSpPr txBox="1"/>
          <p:nvPr/>
        </p:nvSpPr>
        <p:spPr>
          <a:xfrm>
            <a:off x="9607084" y="12592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4091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9" y="0"/>
            <a:ext cx="119609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859560" y="71649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6334758" y="-109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9786545" y="120379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616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"/>
            <a:ext cx="10956832" cy="6282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503960" y="91275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5678674" y="16100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8846745" y="134902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05A-1E82-3041-AFE8-D119AFF2294E}"/>
              </a:ext>
            </a:extLst>
          </p:cNvPr>
          <p:cNvSpPr txBox="1"/>
          <p:nvPr/>
        </p:nvSpPr>
        <p:spPr>
          <a:xfrm>
            <a:off x="10342779" y="4501351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42C71-0A9F-0B42-9570-46ADBFC55333}"/>
              </a:ext>
            </a:extLst>
          </p:cNvPr>
          <p:cNvSpPr txBox="1"/>
          <p:nvPr/>
        </p:nvSpPr>
        <p:spPr>
          <a:xfrm>
            <a:off x="10342779" y="1302855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FC15C-C9EA-F842-B207-8637B6398B08}"/>
              </a:ext>
            </a:extLst>
          </p:cNvPr>
          <p:cNvCxnSpPr>
            <a:cxnSpLocks/>
          </p:cNvCxnSpPr>
          <p:nvPr/>
        </p:nvCxnSpPr>
        <p:spPr>
          <a:xfrm flipV="1">
            <a:off x="11144788" y="2296043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20933-4A29-7A4C-9B9C-5C43E5DB633B}"/>
              </a:ext>
            </a:extLst>
          </p:cNvPr>
          <p:cNvCxnSpPr>
            <a:cxnSpLocks/>
          </p:cNvCxnSpPr>
          <p:nvPr/>
        </p:nvCxnSpPr>
        <p:spPr>
          <a:xfrm>
            <a:off x="11145068" y="3535677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815</Words>
  <Application>Microsoft Macintosh PowerPoint</Application>
  <PresentationFormat>Widescreen</PresentationFormat>
  <Paragraphs>411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39</cp:revision>
  <dcterms:created xsi:type="dcterms:W3CDTF">2021-07-16T16:18:39Z</dcterms:created>
  <dcterms:modified xsi:type="dcterms:W3CDTF">2023-10-02T20:10:57Z</dcterms:modified>
</cp:coreProperties>
</file>